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5" r:id="rId2"/>
  </p:sldMasterIdLst>
  <p:notesMasterIdLst>
    <p:notesMasterId r:id="rId12"/>
  </p:notesMasterIdLst>
  <p:sldIdLst>
    <p:sldId id="1169" r:id="rId3"/>
    <p:sldId id="264" r:id="rId4"/>
    <p:sldId id="1170" r:id="rId5"/>
    <p:sldId id="1010" r:id="rId6"/>
    <p:sldId id="1007" r:id="rId7"/>
    <p:sldId id="1179" r:id="rId8"/>
    <p:sldId id="1054" r:id="rId9"/>
    <p:sldId id="1068" r:id="rId10"/>
    <p:sldId id="274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75918"/>
  </p:normalViewPr>
  <p:slideViewPr>
    <p:cSldViewPr snapToGrid="0">
      <p:cViewPr varScale="1">
        <p:scale>
          <a:sx n="127" d="100"/>
          <a:sy n="127" d="100"/>
        </p:scale>
        <p:origin x="1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376FD-1893-2140-8061-A94B59362CB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FBA7C-E605-8F4B-9323-19B63884E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7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estimated </a:t>
            </a:r>
            <a:r>
              <a:rPr lang="en-US" sz="1200" dirty="0"/>
              <a:t>~ 25,000 children, adolescents and young adults living with juvenile onset arthritis  in UK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E142B-3362-7948-B7F6-08067CBCD1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45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FBA7C-E605-8F4B-9323-19B63884EF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02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047CC-4D0F-B342-A70D-8A59E70E2D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36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first tissue based study to understand tissue pathology linked to clinical outcomes </a:t>
            </a:r>
          </a:p>
          <a:p>
            <a:r>
              <a:rPr lang="en-US" dirty="0"/>
              <a:t>Pioneered the application of a safe, acceptable and well tolerated minimally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106FB-EEDE-D342-B385-35E752ED9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3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Capacity to perform high resolution tissue analytics </a:t>
            </a:r>
          </a:p>
          <a:p>
            <a:r>
              <a:rPr lang="en-US" dirty="0"/>
              <a:t>Optimized, refined and applied these technologies to the inflamed joint in JIA</a:t>
            </a:r>
          </a:p>
          <a:p>
            <a:r>
              <a:rPr lang="en-US" dirty="0"/>
              <a:t>(FUNDING FOR SPATIAL AND SINGLE CELL ANALTICS – TISSUE ATLAS – Predictive models in </a:t>
            </a:r>
            <a:r>
              <a:rPr lang="en-US" dirty="0" err="1"/>
              <a:t>oJIA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FBA7C-E605-8F4B-9323-19B63884EF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8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FBA7C-E605-8F4B-9323-19B63884EF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4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FBA7C-E605-8F4B-9323-19B63884EF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2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2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71E35E2-B1BC-45A6-A3E2-628836E5ED7A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5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3C68C2-F362-4D1E-ACE9-D3B0CA2F6028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D18F77-C779-4A08-B82D-56316EEFA05B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60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6AC65E6-F7A3-4FFD-A9F2-EF3AE530CAEB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5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90560-F045-4ADB-AE3D-3D85644298A8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947FC8-4E51-4548-8497-3DF4B681BC1A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6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1B63F75-2285-44F1-88CE-64D75979D5AE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5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67EC29-EE47-48CD-BA57-7AC1FF24019C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FEF5FF-5B12-4471-AE3B-745FD3DD9F60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84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baseline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baseline="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3A345-CE54-4349-BEBE-43722D98A9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D3EFA0-5BE1-7B45-9AC5-82BEB107F2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CFBF8F-CF10-D246-8064-551A6CB5B9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1D330-263A-3248-8E40-9F40EB32B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28346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231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4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461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39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32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051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00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637A98F-C700-4B7B-A1D7-23E3CE31EBB5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5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E31A53-C184-4563-BEF6-4B49280D3648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1A16C2-202B-4596-8BC7-DABB401B973B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30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0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272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38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329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FA05EAF-8710-4DBB-A010-66984B583F8D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5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73B02A-6842-44F0-92BD-1694DA539B50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0A52EF-6B0D-451C-B6A1-C6766CAF8BB8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1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89A9855-9CCD-482E-9507-8E547E1B4B52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B5A53A-8F0B-478E-8046-2402AE8BC8CB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BF5335-CE8A-4C8B-895C-81161A0EFD21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7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EEC8538-86A5-411C-9C10-68485CC0A848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8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CCFED3-5886-43E7-8E5C-5499D7A5A7AE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2D5825-D33B-4936-9976-B813DABB26D1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68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8B4747D-3AE1-4B43-AC45-DA49ECB123CE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4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0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7B73D7-7C70-482E-8F28-AF1AD2E5475E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0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8F17459-2BB1-40D3-98FB-5E1C889A1F43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3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08287" y="3210827"/>
            <a:ext cx="9144000" cy="4545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1E4B6-DC29-4D56-B803-72AE5DD49D4F}" type="datetime1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19/04/2024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F82E60-62EC-4AC8-BE6A-B0C2A9176011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9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66B5AC2-4E88-442A-9B24-88E91F0D952B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CFFF6A-CB41-48E9-A8A4-E4421A49DBC6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4AC204-35C0-49F1-9874-BD0B3772A19F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2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8124221-1C48-4AB2-AF2E-A4A529D69140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14388" imgH="914388" progId="Word.Picture.8">
                  <p:embed/>
                </p:oleObj>
              </mc:Choice>
              <mc:Fallback>
                <p:oleObj name="Picture" r:id="rId2" imgW="914388" imgH="914388" progId="Word.Picture.8">
                  <p:embed/>
                  <p:pic>
                    <p:nvPicPr>
                      <p:cNvPr id="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University of Birmingham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878B0-CAC1-4118-AFCB-9EC166EF4160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2DCE47-5F79-4CF7-A6F7-E6055B6EF232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2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1"/>
          <p:cNvSpPr txBox="1">
            <a:spLocks/>
          </p:cNvSpPr>
          <p:nvPr userDrawn="1"/>
        </p:nvSpPr>
        <p:spPr>
          <a:xfrm>
            <a:off x="606425" y="4791075"/>
            <a:ext cx="2133600" cy="273844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DAD0A44-F244-4B79-9A67-AAF76B92DD2B}" type="datetime1">
              <a:rPr lang="en-US" sz="1350" smtClean="0">
                <a:solidFill>
                  <a:prstClr val="black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4/19/24</a:t>
            </a:fld>
            <a:endParaRPr lang="en-GB" sz="1350">
              <a:solidFill>
                <a:prstClr val="black"/>
              </a:solidFill>
              <a:latin typeface="Calibri" charset="0"/>
            </a:endParaRPr>
          </a:p>
        </p:txBody>
      </p:sp>
      <p:graphicFrame>
        <p:nvGraphicFramePr>
          <p:cNvPr id="1029" name="Object 11"/>
          <p:cNvGraphicFramePr>
            <a:graphicFrameLocks noChangeAspect="1"/>
          </p:cNvGraphicFramePr>
          <p:nvPr/>
        </p:nvGraphicFramePr>
        <p:xfrm>
          <a:off x="250826" y="4766073"/>
          <a:ext cx="379413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14" imgW="914388" imgH="914388" progId="Word.Picture.8">
                  <p:embed/>
                </p:oleObj>
              </mc:Choice>
              <mc:Fallback>
                <p:oleObj name="Picture" r:id="rId14" imgW="914388" imgH="914388" progId="Word.Picture.8">
                  <p:embed/>
                  <p:pic>
                    <p:nvPicPr>
                      <p:cNvPr id="102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6" y="4766073"/>
                        <a:ext cx="379413" cy="2976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4" descr="University of Birmingham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792266"/>
            <a:ext cx="1193800" cy="21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4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4738688"/>
            <a:ext cx="1690687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0" y="4619626"/>
            <a:ext cx="9144000" cy="114299"/>
          </a:xfrm>
          <a:prstGeom prst="rect">
            <a:avLst/>
          </a:prstGeom>
          <a:gradFill flip="none" rotWithShape="1">
            <a:gsLst>
              <a:gs pos="86000">
                <a:schemeClr val="bg1">
                  <a:alpha val="0"/>
                </a:schemeClr>
              </a:gs>
              <a:gs pos="9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135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86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49377-089E-4E37-BF9F-041621D3F228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34007-F55D-4417-855A-2EDEE90523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346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video" Target="file:///\\mds-shares2\iai-userhome2$\bucklecd\Desktop\Munster%20121114\20080320133141140.avi" TargetMode="External"/><Relationship Id="rId1" Type="http://schemas.microsoft.com/office/2007/relationships/media" Target="file:///\\mds-shares2\iai-userhome2$\bucklecd\Desktop\Munster%20121114\20080320133141140.avi" TargetMode="External"/><Relationship Id="rId6" Type="http://schemas.openxmlformats.org/officeDocument/2006/relationships/image" Target="../media/image14.JP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tif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1.jpeg"/><Relationship Id="rId7" Type="http://schemas.openxmlformats.org/officeDocument/2006/relationships/image" Target="../media/image29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pn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jpe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F877AAA8-A130-2146-868C-ABA3F3FC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4347" y="12378"/>
            <a:ext cx="7772400" cy="857250"/>
          </a:xfrm>
        </p:spPr>
        <p:txBody>
          <a:bodyPr/>
          <a:lstStyle/>
          <a:p>
            <a:r>
              <a:rPr lang="en-GB" sz="2800" b="1" dirty="0"/>
              <a:t>What is Juvenile Idiopathic Arthritis (JIA)?</a:t>
            </a:r>
            <a:endParaRPr lang="en-GB" sz="2000" b="1" dirty="0"/>
          </a:p>
        </p:txBody>
      </p:sp>
      <p:pic>
        <p:nvPicPr>
          <p:cNvPr id="1028" name="Picture 4" descr="Pediatric Cases Require Special Considerations &amp; Aggressive Treatment Plans  - The Rheumatologist">
            <a:extLst>
              <a:ext uri="{FF2B5EF4-FFF2-40B4-BE49-F238E27FC236}">
                <a16:creationId xmlns:a16="http://schemas.microsoft.com/office/drawing/2014/main" id="{311D3AD5-05F7-B854-5CDD-DE608DEEF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r="11804"/>
          <a:stretch/>
        </p:blipFill>
        <p:spPr bwMode="auto">
          <a:xfrm>
            <a:off x="1396722" y="1352743"/>
            <a:ext cx="2251215" cy="208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88B86D2E-E72F-729C-28EC-7681543842C7}"/>
              </a:ext>
            </a:extLst>
          </p:cNvPr>
          <p:cNvSpPr txBox="1">
            <a:spLocks/>
          </p:cNvSpPr>
          <p:nvPr/>
        </p:nvSpPr>
        <p:spPr bwMode="auto">
          <a:xfrm>
            <a:off x="-1217238" y="627177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GB" sz="2400" dirty="0"/>
              <a:t>Inflamed joints</a:t>
            </a:r>
            <a:endParaRPr lang="en-GB" sz="1800" dirty="0"/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B018662-D9BE-D9A3-7250-1C49EBCC2FE7}"/>
              </a:ext>
            </a:extLst>
          </p:cNvPr>
          <p:cNvSpPr txBox="1">
            <a:spLocks/>
          </p:cNvSpPr>
          <p:nvPr/>
        </p:nvSpPr>
        <p:spPr bwMode="auto">
          <a:xfrm>
            <a:off x="-1217238" y="3684576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GB" sz="2400" dirty="0"/>
              <a:t>Pain</a:t>
            </a:r>
          </a:p>
          <a:p>
            <a:pPr defTabSz="914400"/>
            <a:r>
              <a:rPr lang="en-GB" sz="2400" dirty="0"/>
              <a:t>Swelling</a:t>
            </a:r>
          </a:p>
          <a:p>
            <a:pPr defTabSz="914400"/>
            <a:r>
              <a:rPr lang="en-GB" sz="2400" dirty="0"/>
              <a:t>Restricted movement </a:t>
            </a:r>
            <a:endParaRPr lang="en-GB" sz="18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595091-77C4-8602-5ABF-EA72F66811C9}"/>
              </a:ext>
            </a:extLst>
          </p:cNvPr>
          <p:cNvGrpSpPr/>
          <p:nvPr/>
        </p:nvGrpSpPr>
        <p:grpSpPr>
          <a:xfrm>
            <a:off x="4661733" y="1113254"/>
            <a:ext cx="3869317" cy="3287923"/>
            <a:chOff x="1988872" y="697586"/>
            <a:chExt cx="5218336" cy="38187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F5A626-E4DD-6928-6FD1-4B8A9A5CED68}"/>
                </a:ext>
              </a:extLst>
            </p:cNvPr>
            <p:cNvSpPr/>
            <p:nvPr/>
          </p:nvSpPr>
          <p:spPr>
            <a:xfrm>
              <a:off x="1988872" y="697586"/>
              <a:ext cx="1572964" cy="1490604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48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B8ED375-97E5-E3BB-B24E-9AE61F3CACE8}"/>
                </a:ext>
              </a:extLst>
            </p:cNvPr>
            <p:cNvSpPr/>
            <p:nvPr/>
          </p:nvSpPr>
          <p:spPr>
            <a:xfrm>
              <a:off x="3087095" y="1482671"/>
              <a:ext cx="2603058" cy="2424154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48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B61EB8-6CDE-4769-646B-07C86F2EE600}"/>
                </a:ext>
              </a:extLst>
            </p:cNvPr>
            <p:cNvSpPr txBox="1"/>
            <p:nvPr/>
          </p:nvSpPr>
          <p:spPr>
            <a:xfrm>
              <a:off x="3428408" y="2440181"/>
              <a:ext cx="193832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</a:rPr>
                <a:t>JIA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3DD09F-176F-A862-E388-3F484062F03E}"/>
                </a:ext>
              </a:extLst>
            </p:cNvPr>
            <p:cNvSpPr/>
            <p:nvPr/>
          </p:nvSpPr>
          <p:spPr>
            <a:xfrm>
              <a:off x="5654371" y="1781767"/>
              <a:ext cx="1167353" cy="1087412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48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EB3621-9CCD-60B1-393C-5289121FEF7B}"/>
                </a:ext>
              </a:extLst>
            </p:cNvPr>
            <p:cNvSpPr txBox="1"/>
            <p:nvPr/>
          </p:nvSpPr>
          <p:spPr>
            <a:xfrm>
              <a:off x="5268888" y="2086561"/>
              <a:ext cx="193832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</a:rPr>
                <a:t>Gut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2CA2669-2AAF-632A-ADD0-6748F4D25278}"/>
                </a:ext>
              </a:extLst>
            </p:cNvPr>
            <p:cNvSpPr/>
            <p:nvPr/>
          </p:nvSpPr>
          <p:spPr>
            <a:xfrm>
              <a:off x="2503417" y="3428911"/>
              <a:ext cx="1167353" cy="1087412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48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DAAE3B-9764-1BE4-9379-EBCF20865F95}"/>
                </a:ext>
              </a:extLst>
            </p:cNvPr>
            <p:cNvSpPr txBox="1"/>
            <p:nvPr/>
          </p:nvSpPr>
          <p:spPr>
            <a:xfrm>
              <a:off x="2117934" y="3733706"/>
              <a:ext cx="193832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002060"/>
                  </a:solidFill>
                </a:rPr>
                <a:t>Eye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706590D-449D-5D0F-8E51-66D9A750EB2C}"/>
              </a:ext>
            </a:extLst>
          </p:cNvPr>
          <p:cNvSpPr txBox="1"/>
          <p:nvPr/>
        </p:nvSpPr>
        <p:spPr>
          <a:xfrm>
            <a:off x="4400875" y="1484427"/>
            <a:ext cx="14372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</a:rPr>
              <a:t>Joint</a:t>
            </a:r>
          </a:p>
        </p:txBody>
      </p:sp>
    </p:spTree>
    <p:extLst>
      <p:ext uri="{BB962C8B-B14F-4D97-AF65-F5344CB8AC3E}">
        <p14:creationId xmlns:p14="http://schemas.microsoft.com/office/powerpoint/2010/main" val="333509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5418-5E3A-11E2-DABE-419B87542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47" y="7682"/>
            <a:ext cx="8915924" cy="99417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342900"/>
            <a:r>
              <a:rPr lang="en-US" sz="2400" b="1" dirty="0">
                <a:latin typeface="Arial" charset="0"/>
                <a:ea typeface="ＭＳ Ｐゴシック" charset="0"/>
              </a:rPr>
              <a:t>Why has precision medicine not (yet) become reality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37387F-38FC-2520-AA8C-C4F71D145980}"/>
              </a:ext>
            </a:extLst>
          </p:cNvPr>
          <p:cNvGrpSpPr>
            <a:grpSpLocks noChangeAspect="1"/>
          </p:cNvGrpSpPr>
          <p:nvPr/>
        </p:nvGrpSpPr>
        <p:grpSpPr>
          <a:xfrm>
            <a:off x="328689" y="1166109"/>
            <a:ext cx="8442841" cy="2068782"/>
            <a:chOff x="-3531889" y="770722"/>
            <a:chExt cx="16662271" cy="382092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6FAE88-CE0B-EA32-3857-C2D0A6C7042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3531889" y="770722"/>
              <a:ext cx="13285833" cy="3168000"/>
              <a:chOff x="31298" y="7275445"/>
              <a:chExt cx="11736579" cy="2798581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DD670F04-2DC0-7DBB-7E35-15995995B724}"/>
                  </a:ext>
                </a:extLst>
              </p:cNvPr>
              <p:cNvSpPr/>
              <p:nvPr/>
            </p:nvSpPr>
            <p:spPr>
              <a:xfrm>
                <a:off x="31298" y="7275445"/>
                <a:ext cx="3053987" cy="98066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Methotrexate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1AA7E73-8923-EA4E-1056-9333BA626EA7}"/>
                  </a:ext>
                </a:extLst>
              </p:cNvPr>
              <p:cNvGrpSpPr/>
              <p:nvPr/>
            </p:nvGrpSpPr>
            <p:grpSpPr>
              <a:xfrm>
                <a:off x="3180522" y="7527241"/>
                <a:ext cx="4227042" cy="1709522"/>
                <a:chOff x="3180522" y="7527241"/>
                <a:chExt cx="4227042" cy="1709522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36C47D0-E671-8EE4-182B-38910EEABC14}"/>
                    </a:ext>
                  </a:extLst>
                </p:cNvPr>
                <p:cNvSpPr txBox="1"/>
                <p:nvPr/>
              </p:nvSpPr>
              <p:spPr>
                <a:xfrm>
                  <a:off x="3814412" y="7527241"/>
                  <a:ext cx="2257209" cy="6025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Response ? </a:t>
                  </a:r>
                </a:p>
              </p:txBody>
            </p:sp>
            <p:sp>
              <p:nvSpPr>
                <p:cNvPr id="12" name="Bent Up Arrow 11">
                  <a:extLst>
                    <a:ext uri="{FF2B5EF4-FFF2-40B4-BE49-F238E27FC236}">
                      <a16:creationId xmlns:a16="http://schemas.microsoft.com/office/drawing/2014/main" id="{C560D963-9143-6348-79EB-DF5CFC3D88ED}"/>
                    </a:ext>
                  </a:extLst>
                </p:cNvPr>
                <p:cNvSpPr/>
                <p:nvPr/>
              </p:nvSpPr>
              <p:spPr>
                <a:xfrm rot="5400000">
                  <a:off x="4313484" y="7981380"/>
                  <a:ext cx="837958" cy="983015"/>
                </a:xfrm>
                <a:prstGeom prst="bentUpArrow">
                  <a:avLst>
                    <a:gd name="adj1" fmla="val 25000"/>
                    <a:gd name="adj2" fmla="val 25000"/>
                    <a:gd name="adj3" fmla="val 2500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CE667CB5-B506-0B05-1EAB-F69B42124E94}"/>
                    </a:ext>
                  </a:extLst>
                </p:cNvPr>
                <p:cNvSpPr/>
                <p:nvPr/>
              </p:nvSpPr>
              <p:spPr>
                <a:xfrm>
                  <a:off x="5302940" y="8256104"/>
                  <a:ext cx="2104624" cy="980659"/>
                </a:xfrm>
                <a:prstGeom prst="roundRect">
                  <a:avLst/>
                </a:prstGeom>
                <a:solidFill>
                  <a:srgbClr val="F25C70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add </a:t>
                  </a:r>
                </a:p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biologic</a:t>
                  </a:r>
                </a:p>
              </p:txBody>
            </p:sp>
            <p:sp>
              <p:nvSpPr>
                <p:cNvPr id="14" name="Right Arrow 13">
                  <a:extLst>
                    <a:ext uri="{FF2B5EF4-FFF2-40B4-BE49-F238E27FC236}">
                      <a16:creationId xmlns:a16="http://schemas.microsoft.com/office/drawing/2014/main" id="{032587D3-6391-F90F-8C98-40F21B219657}"/>
                    </a:ext>
                  </a:extLst>
                </p:cNvPr>
                <p:cNvSpPr/>
                <p:nvPr/>
              </p:nvSpPr>
              <p:spPr>
                <a:xfrm>
                  <a:off x="3180522" y="7672043"/>
                  <a:ext cx="533691" cy="346486"/>
                </a:xfrm>
                <a:prstGeom prst="rightArrow">
                  <a:avLst/>
                </a:prstGeom>
                <a:solidFill>
                  <a:srgbClr val="00B0F0"/>
                </a:solidFill>
                <a:ln>
                  <a:solidFill>
                    <a:srgbClr val="02A7A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1B56106-63D8-1221-62F2-56EDF10182FC}"/>
                  </a:ext>
                </a:extLst>
              </p:cNvPr>
              <p:cNvGrpSpPr/>
              <p:nvPr/>
            </p:nvGrpSpPr>
            <p:grpSpPr>
              <a:xfrm>
                <a:off x="7523898" y="8412600"/>
                <a:ext cx="4243979" cy="1661426"/>
                <a:chOff x="2960389" y="7524538"/>
                <a:chExt cx="4243979" cy="1661426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DEC6AE6-4B5D-3ED3-2DF7-15EF251A0E90}"/>
                    </a:ext>
                  </a:extLst>
                </p:cNvPr>
                <p:cNvSpPr txBox="1"/>
                <p:nvPr/>
              </p:nvSpPr>
              <p:spPr>
                <a:xfrm>
                  <a:off x="3610416" y="7524538"/>
                  <a:ext cx="2257209" cy="6025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Response ? </a:t>
                  </a:r>
                </a:p>
              </p:txBody>
            </p:sp>
            <p:sp>
              <p:nvSpPr>
                <p:cNvPr id="8" name="Bent Up Arrow 7">
                  <a:extLst>
                    <a:ext uri="{FF2B5EF4-FFF2-40B4-BE49-F238E27FC236}">
                      <a16:creationId xmlns:a16="http://schemas.microsoft.com/office/drawing/2014/main" id="{F901A6D6-AD63-78A7-6626-32E5B256A3F1}"/>
                    </a:ext>
                  </a:extLst>
                </p:cNvPr>
                <p:cNvSpPr/>
                <p:nvPr/>
              </p:nvSpPr>
              <p:spPr>
                <a:xfrm rot="5400000">
                  <a:off x="4093351" y="7981380"/>
                  <a:ext cx="837958" cy="983015"/>
                </a:xfrm>
                <a:prstGeom prst="bentUpArrow">
                  <a:avLst>
                    <a:gd name="adj1" fmla="val 25000"/>
                    <a:gd name="adj2" fmla="val 25000"/>
                    <a:gd name="adj3" fmla="val 2500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E1066649-C39F-AA02-1C80-951A54774EED}"/>
                    </a:ext>
                  </a:extLst>
                </p:cNvPr>
                <p:cNvSpPr/>
                <p:nvPr/>
              </p:nvSpPr>
              <p:spPr>
                <a:xfrm>
                  <a:off x="5099744" y="8205305"/>
                  <a:ext cx="2104624" cy="980659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switch biologic</a:t>
                  </a:r>
                </a:p>
              </p:txBody>
            </p:sp>
            <p:sp>
              <p:nvSpPr>
                <p:cNvPr id="10" name="Right Arrow 9">
                  <a:extLst>
                    <a:ext uri="{FF2B5EF4-FFF2-40B4-BE49-F238E27FC236}">
                      <a16:creationId xmlns:a16="http://schemas.microsoft.com/office/drawing/2014/main" id="{8AFB0FCB-7AFA-7081-CDBF-552B5E1E82EE}"/>
                    </a:ext>
                  </a:extLst>
                </p:cNvPr>
                <p:cNvSpPr/>
                <p:nvPr/>
              </p:nvSpPr>
              <p:spPr>
                <a:xfrm>
                  <a:off x="2960389" y="7672043"/>
                  <a:ext cx="533691" cy="346486"/>
                </a:xfrm>
                <a:prstGeom prst="rightArrow">
                  <a:avLst/>
                </a:prstGeom>
                <a:solidFill>
                  <a:srgbClr val="00B0F0"/>
                </a:solidFill>
                <a:ln>
                  <a:solidFill>
                    <a:srgbClr val="02A7A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43AB0E-57C3-858D-61CB-1C8C5EBE4710}"/>
                </a:ext>
              </a:extLst>
            </p:cNvPr>
            <p:cNvGrpSpPr/>
            <p:nvPr/>
          </p:nvGrpSpPr>
          <p:grpSpPr>
            <a:xfrm>
              <a:off x="9862510" y="3055956"/>
              <a:ext cx="3267872" cy="1535689"/>
              <a:chOff x="5102151" y="2222514"/>
              <a:chExt cx="3267872" cy="153568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634D60-A1C2-17DC-A6D3-7931E9325D55}"/>
                  </a:ext>
                </a:extLst>
              </p:cNvPr>
              <p:cNvSpPr txBox="1"/>
              <p:nvPr/>
            </p:nvSpPr>
            <p:spPr>
              <a:xfrm>
                <a:off x="5814857" y="2222514"/>
                <a:ext cx="2555166" cy="682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Response ? </a:t>
                </a:r>
              </a:p>
            </p:txBody>
          </p:sp>
          <p:sp>
            <p:nvSpPr>
              <p:cNvPr id="16" name="Bent Up Arrow 15">
                <a:extLst>
                  <a:ext uri="{FF2B5EF4-FFF2-40B4-BE49-F238E27FC236}">
                    <a16:creationId xmlns:a16="http://schemas.microsoft.com/office/drawing/2014/main" id="{59EE4515-CCC2-ACC4-20D8-F8B2B0542A5E}"/>
                  </a:ext>
                </a:extLst>
              </p:cNvPr>
              <p:cNvSpPr/>
              <p:nvPr/>
            </p:nvSpPr>
            <p:spPr>
              <a:xfrm rot="5400000">
                <a:off x="6384666" y="2727530"/>
                <a:ext cx="948570" cy="1112775"/>
              </a:xfrm>
              <a:prstGeom prst="bentUpArrow">
                <a:avLst>
                  <a:gd name="adj1" fmla="val 25000"/>
                  <a:gd name="adj2" fmla="val 25000"/>
                  <a:gd name="adj3" fmla="val 2500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6">
                <a:extLst>
                  <a:ext uri="{FF2B5EF4-FFF2-40B4-BE49-F238E27FC236}">
                    <a16:creationId xmlns:a16="http://schemas.microsoft.com/office/drawing/2014/main" id="{0B8D56E5-4A00-0304-D081-3A3BC6F14065}"/>
                  </a:ext>
                </a:extLst>
              </p:cNvPr>
              <p:cNvSpPr/>
              <p:nvPr/>
            </p:nvSpPr>
            <p:spPr>
              <a:xfrm>
                <a:off x="5102151" y="2377360"/>
                <a:ext cx="604139" cy="392223"/>
              </a:xfrm>
              <a:prstGeom prst="rightArrow">
                <a:avLst/>
              </a:prstGeom>
              <a:solidFill>
                <a:srgbClr val="00B0F0"/>
              </a:solidFill>
              <a:ln>
                <a:solidFill>
                  <a:srgbClr val="02A7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D19AFB3-3E49-451D-5CF5-78C1ECC90D59}"/>
              </a:ext>
            </a:extLst>
          </p:cNvPr>
          <p:cNvSpPr txBox="1"/>
          <p:nvPr/>
        </p:nvSpPr>
        <p:spPr>
          <a:xfrm>
            <a:off x="328689" y="3234892"/>
            <a:ext cx="8741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Many trials do not embed biomarker discovery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Trial design aimed primarily at obtaining licenses;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Can blood provide biomarkers that reflect the inflamed tissue?</a:t>
            </a:r>
          </a:p>
        </p:txBody>
      </p:sp>
    </p:spTree>
    <p:extLst>
      <p:ext uri="{BB962C8B-B14F-4D97-AF65-F5344CB8AC3E}">
        <p14:creationId xmlns:p14="http://schemas.microsoft.com/office/powerpoint/2010/main" val="623200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1D8A8A-89F7-CE44-BC3A-24CE88A50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57" t="6642" r="9082" b="81462"/>
          <a:stretch/>
        </p:blipFill>
        <p:spPr>
          <a:xfrm>
            <a:off x="137183" y="1688149"/>
            <a:ext cx="2985601" cy="1986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B0767-5CEB-A54E-5393-16992DD572E2}"/>
              </a:ext>
            </a:extLst>
          </p:cNvPr>
          <p:cNvSpPr txBox="1"/>
          <p:nvPr/>
        </p:nvSpPr>
        <p:spPr>
          <a:xfrm>
            <a:off x="389436" y="231659"/>
            <a:ext cx="80985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+mj-lt"/>
                <a:ea typeface="ＭＳ Ｐゴシック" charset="-128"/>
                <a:cs typeface="ＭＳ Ｐゴシック" charset="-128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342900" algn="ctr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</a:defRPr>
            </a:lvl6pPr>
            <a:lvl7pPr marL="685800" algn="ctr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</a:defRPr>
            </a:lvl7pPr>
            <a:lvl8pPr marL="1028700" algn="ctr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</a:defRPr>
            </a:lvl8pPr>
            <a:lvl9pPr marL="1371600" algn="ctr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</a:defRPr>
            </a:lvl9pPr>
          </a:lstStyle>
          <a:p>
            <a:r>
              <a:rPr lang="en-US" sz="3200" dirty="0"/>
              <a:t>Right drug, right child , right stage of disease !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630C38-E6A4-2C34-08A2-6AEB539D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19008"/>
            <a:ext cx="549000" cy="109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stick figure red man vector">
            <a:extLst>
              <a:ext uri="{FF2B5EF4-FFF2-40B4-BE49-F238E27FC236}">
                <a16:creationId xmlns:a16="http://schemas.microsoft.com/office/drawing/2014/main" id="{8D68B44D-8105-0378-99F2-B357843E6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75" y="2119008"/>
            <a:ext cx="549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ick Man Yellow 2 Clip Art">
            <a:extLst>
              <a:ext uri="{FF2B5EF4-FFF2-40B4-BE49-F238E27FC236}">
                <a16:creationId xmlns:a16="http://schemas.microsoft.com/office/drawing/2014/main" id="{3A5DA937-1440-159D-890A-57C874A7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95" y="2103416"/>
            <a:ext cx="556821" cy="110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stick man blue figure vector">
            <a:extLst>
              <a:ext uri="{FF2B5EF4-FFF2-40B4-BE49-F238E27FC236}">
                <a16:creationId xmlns:a16="http://schemas.microsoft.com/office/drawing/2014/main" id="{5F8464EC-40A0-D1BF-CAD2-222081B4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21" y="2119008"/>
            <a:ext cx="548999" cy="109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DE49C2-38B0-44EC-BBEB-C3BAC7F30546}"/>
              </a:ext>
            </a:extLst>
          </p:cNvPr>
          <p:cNvSpPr txBox="1"/>
          <p:nvPr/>
        </p:nvSpPr>
        <p:spPr>
          <a:xfrm>
            <a:off x="4538655" y="2824347"/>
            <a:ext cx="615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</a:p>
          <a:p>
            <a:pPr algn="ctr"/>
            <a:r>
              <a:rPr lang="en-US" sz="2400" b="1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858005-4630-53BF-E9D8-1B569E15F5D3}"/>
              </a:ext>
            </a:extLst>
          </p:cNvPr>
          <p:cNvSpPr txBox="1"/>
          <p:nvPr/>
        </p:nvSpPr>
        <p:spPr>
          <a:xfrm>
            <a:off x="448153" y="1384913"/>
            <a:ext cx="2363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What we do </a:t>
            </a:r>
            <a:r>
              <a:rPr lang="en-US" sz="2400" b="1" u="sng" dirty="0">
                <a:solidFill>
                  <a:srgbClr val="00B0F0"/>
                </a:solidFill>
              </a:rPr>
              <a:t>now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3DD853-D370-6251-16B3-ED1C6CFCBF43}"/>
              </a:ext>
            </a:extLst>
          </p:cNvPr>
          <p:cNvSpPr txBox="1"/>
          <p:nvPr/>
        </p:nvSpPr>
        <p:spPr>
          <a:xfrm>
            <a:off x="5355304" y="1400159"/>
            <a:ext cx="2784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What we </a:t>
            </a:r>
            <a:r>
              <a:rPr lang="en-US" u="sng" dirty="0"/>
              <a:t>need</a:t>
            </a:r>
            <a:r>
              <a:rPr lang="en-US" dirty="0"/>
              <a:t> to 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D2A538-89CB-6F66-CD4E-A0F9C2E3CF43}"/>
              </a:ext>
            </a:extLst>
          </p:cNvPr>
          <p:cNvSpPr txBox="1"/>
          <p:nvPr/>
        </p:nvSpPr>
        <p:spPr>
          <a:xfrm>
            <a:off x="115094" y="3835349"/>
            <a:ext cx="3452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Trial and error </a:t>
            </a:r>
            <a:r>
              <a:rPr lang="en-US" sz="2400" dirty="0"/>
              <a:t>prescribing</a:t>
            </a:r>
          </a:p>
          <a:p>
            <a:pPr algn="ctr"/>
            <a:r>
              <a:rPr lang="en-US" sz="2400" dirty="0"/>
              <a:t>Everyone gets Drug </a:t>
            </a:r>
            <a:r>
              <a:rPr lang="en-US" sz="2400" b="1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2940B6-56B9-33DD-3C00-938E777EF5E3}"/>
              </a:ext>
            </a:extLst>
          </p:cNvPr>
          <p:cNvSpPr txBox="1"/>
          <p:nvPr/>
        </p:nvSpPr>
        <p:spPr>
          <a:xfrm>
            <a:off x="5928046" y="3193679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0DE7E-B349-866E-298E-B82C085BCA32}"/>
              </a:ext>
            </a:extLst>
          </p:cNvPr>
          <p:cNvSpPr txBox="1"/>
          <p:nvPr/>
        </p:nvSpPr>
        <p:spPr>
          <a:xfrm>
            <a:off x="7128424" y="319367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844B21-6D60-15D5-46EE-8456E189626D}"/>
              </a:ext>
            </a:extLst>
          </p:cNvPr>
          <p:cNvSpPr txBox="1"/>
          <p:nvPr/>
        </p:nvSpPr>
        <p:spPr>
          <a:xfrm>
            <a:off x="8153331" y="3213345"/>
            <a:ext cx="378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CE458E-CCFC-E248-684F-6C2B23D9B6BA}"/>
              </a:ext>
            </a:extLst>
          </p:cNvPr>
          <p:cNvCxnSpPr>
            <a:cxnSpLocks/>
          </p:cNvCxnSpPr>
          <p:nvPr/>
        </p:nvCxnSpPr>
        <p:spPr>
          <a:xfrm>
            <a:off x="2997537" y="2680386"/>
            <a:ext cx="1406323" cy="0"/>
          </a:xfrm>
          <a:prstGeom prst="straightConnector1">
            <a:avLst/>
          </a:prstGeom>
          <a:ln w="63500">
            <a:solidFill>
              <a:schemeClr val="tx2"/>
            </a:solidFill>
            <a:prstDash val="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104BC9-79D2-A6D9-FF25-16A55A08B849}"/>
              </a:ext>
            </a:extLst>
          </p:cNvPr>
          <p:cNvSpPr txBox="1"/>
          <p:nvPr/>
        </p:nvSpPr>
        <p:spPr>
          <a:xfrm>
            <a:off x="3835996" y="3193678"/>
            <a:ext cx="923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Drug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FD00E8-A2A4-E862-D443-4E2B9C1F8D53}"/>
              </a:ext>
            </a:extLst>
          </p:cNvPr>
          <p:cNvSpPr txBox="1"/>
          <p:nvPr/>
        </p:nvSpPr>
        <p:spPr>
          <a:xfrm>
            <a:off x="5466295" y="3826353"/>
            <a:ext cx="25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00B0F0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Precision</a:t>
            </a:r>
            <a:r>
              <a:rPr lang="en-US" dirty="0"/>
              <a:t> </a:t>
            </a:r>
            <a:r>
              <a:rPr lang="en-US" b="0" dirty="0">
                <a:solidFill>
                  <a:schemeClr val="tx1"/>
                </a:solidFill>
              </a:rPr>
              <a:t>targeting</a:t>
            </a:r>
          </a:p>
        </p:txBody>
      </p:sp>
    </p:spTree>
    <p:extLst>
      <p:ext uri="{BB962C8B-B14F-4D97-AF65-F5344CB8AC3E}">
        <p14:creationId xmlns:p14="http://schemas.microsoft.com/office/powerpoint/2010/main" val="3208700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Cover">
            <a:extLst>
              <a:ext uri="{FF2B5EF4-FFF2-40B4-BE49-F238E27FC236}">
                <a16:creationId xmlns:a16="http://schemas.microsoft.com/office/drawing/2014/main" id="{96493E2C-ECFB-DD45-8208-E7CD5C28B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b="2442"/>
          <a:stretch/>
        </p:blipFill>
        <p:spPr bwMode="auto">
          <a:xfrm>
            <a:off x="1409926" y="1474500"/>
            <a:ext cx="3162074" cy="28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758E96-5AB8-4940-8DF2-9F1189EDDFA6}"/>
              </a:ext>
            </a:extLst>
          </p:cNvPr>
          <p:cNvGrpSpPr/>
          <p:nvPr/>
        </p:nvGrpSpPr>
        <p:grpSpPr>
          <a:xfrm>
            <a:off x="5134129" y="1393591"/>
            <a:ext cx="2619283" cy="2428616"/>
            <a:chOff x="5351323" y="1119780"/>
            <a:chExt cx="3492377" cy="32381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3E5CDB-D342-C94D-BBBE-2812C823A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r="32204" b="10590"/>
            <a:stretch/>
          </p:blipFill>
          <p:spPr>
            <a:xfrm>
              <a:off x="6012160" y="3097935"/>
              <a:ext cx="1260000" cy="126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868AD1-30E4-2B43-BAE6-F16533BF2C5B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14969"/>
            <a:stretch/>
          </p:blipFill>
          <p:spPr>
            <a:xfrm>
              <a:off x="6012160" y="1660938"/>
              <a:ext cx="1260000" cy="1260000"/>
            </a:xfrm>
            <a:prstGeom prst="rect">
              <a:avLst/>
            </a:prstGeom>
          </p:spPr>
        </p:pic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B6B2E742-C321-E848-B7F7-A4A4D5E2CAF7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302518" y="1797923"/>
              <a:ext cx="1354173" cy="632034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2400">
                  <a:solidFill>
                    <a:srgbClr val="50227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GB" sz="1500" dirty="0">
                  <a:solidFill>
                    <a:schemeClr val="tx1"/>
                  </a:solidFill>
                </a:rPr>
                <a:t>Blood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2B5B9E-8B6E-904A-ADB2-CE913363750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115508" y="3411918"/>
              <a:ext cx="1728192" cy="632034"/>
            </a:xfrm>
            <a:prstGeom prst="rect">
              <a:avLst/>
            </a:prstGeom>
            <a:noFill/>
          </p:spPr>
          <p:txBody>
            <a:bodyPr vert="horz" lIns="68580" tIns="34290" rIns="68580" bIns="34290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2400">
                  <a:solidFill>
                    <a:srgbClr val="50227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GB" sz="1500" dirty="0">
                  <a:solidFill>
                    <a:schemeClr val="tx1"/>
                  </a:solidFill>
                </a:rPr>
                <a:t>Synovial</a:t>
              </a:r>
            </a:p>
            <a:p>
              <a:r>
                <a:rPr lang="en-GB" sz="1500" dirty="0">
                  <a:solidFill>
                    <a:schemeClr val="tx1"/>
                  </a:solidFill>
                </a:rPr>
                <a:t>fluid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9D72F1-37D5-C44E-9FCE-9F115CBB515C}"/>
                </a:ext>
              </a:extLst>
            </p:cNvPr>
            <p:cNvSpPr txBox="1"/>
            <p:nvPr/>
          </p:nvSpPr>
          <p:spPr>
            <a:xfrm>
              <a:off x="5351323" y="1119780"/>
              <a:ext cx="27155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u="sng" dirty="0"/>
                <a:t>How do we investigate?</a:t>
              </a:r>
            </a:p>
          </p:txBody>
        </p:sp>
      </p:grpSp>
      <p:sp>
        <p:nvSpPr>
          <p:cNvPr id="5" name="Title 7">
            <a:extLst>
              <a:ext uri="{FF2B5EF4-FFF2-40B4-BE49-F238E27FC236}">
                <a16:creationId xmlns:a16="http://schemas.microsoft.com/office/drawing/2014/main" id="{4958DC7B-94F2-745D-50F2-0513F59E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0101" y="168106"/>
            <a:ext cx="7772400" cy="857250"/>
          </a:xfrm>
        </p:spPr>
        <p:txBody>
          <a:bodyPr/>
          <a:lstStyle/>
          <a:p>
            <a:r>
              <a:rPr lang="en-GB" dirty="0"/>
              <a:t>How can we address this problem now?</a:t>
            </a:r>
            <a:br>
              <a:rPr lang="en-GB" dirty="0"/>
            </a:br>
            <a:r>
              <a:rPr lang="en-GB" dirty="0"/>
              <a:t>‘the truth is in the tissue’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1375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20"/>
          <p:cNvSpPr txBox="1">
            <a:spLocks noChangeArrowheads="1"/>
          </p:cNvSpPr>
          <p:nvPr/>
        </p:nvSpPr>
        <p:spPr bwMode="auto">
          <a:xfrm>
            <a:off x="16871156" y="7400925"/>
            <a:ext cx="7501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196" name="TextBox 21"/>
          <p:cNvSpPr txBox="1">
            <a:spLocks noChangeArrowheads="1"/>
          </p:cNvSpPr>
          <p:nvPr/>
        </p:nvSpPr>
        <p:spPr bwMode="auto">
          <a:xfrm>
            <a:off x="16138922" y="6337697"/>
            <a:ext cx="7500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2" name="20080320133141140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12" y="2234735"/>
            <a:ext cx="1379399" cy="116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2">
            <a:extLst>
              <a:ext uri="{FF2B5EF4-FFF2-40B4-BE49-F238E27FC236}">
                <a16:creationId xmlns:a16="http://schemas.microsoft.com/office/drawing/2014/main" id="{0F207E6C-9239-1347-B4F6-7DEC962F6505}"/>
              </a:ext>
            </a:extLst>
          </p:cNvPr>
          <p:cNvSpPr txBox="1">
            <a:spLocks noChangeArrowheads="1"/>
          </p:cNvSpPr>
          <p:nvPr/>
        </p:nvSpPr>
        <p:spPr>
          <a:xfrm>
            <a:off x="461105" y="105660"/>
            <a:ext cx="8011678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defTabSz="4981575">
              <a:lnSpc>
                <a:spcPct val="90000"/>
              </a:lnSpc>
              <a:spcAft>
                <a:spcPct val="2000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981575">
              <a:defRPr sz="2400">
                <a:latin typeface="Arial" charset="0"/>
                <a:ea typeface="ＭＳ Ｐゴシック" charset="0"/>
              </a:defRPr>
            </a:lvl2pPr>
            <a:lvl3pPr marL="1143000" indent="-228600" defTabSz="4981575">
              <a:defRPr sz="2400">
                <a:latin typeface="Arial" charset="0"/>
                <a:ea typeface="ＭＳ Ｐゴシック" charset="0"/>
              </a:defRPr>
            </a:lvl3pPr>
            <a:lvl4pPr marL="1600200" indent="-228600" defTabSz="4981575">
              <a:defRPr sz="2400">
                <a:latin typeface="Arial" charset="0"/>
                <a:ea typeface="ＭＳ Ｐゴシック" charset="0"/>
              </a:defRPr>
            </a:lvl4pPr>
            <a:lvl5pPr marL="2057400" indent="-228600" defTabSz="4981575">
              <a:defRPr sz="2400">
                <a:latin typeface="Arial" charset="0"/>
                <a:ea typeface="ＭＳ Ｐゴシック" charset="0"/>
              </a:defRPr>
            </a:lvl5pPr>
            <a:lvl6pPr marL="2514600" indent="-228600" defTabSz="4981575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2971800" indent="-228600" defTabSz="4981575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3429000" indent="-228600" defTabSz="4981575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3886200" indent="-228600" defTabSz="4981575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98157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Minimally invasive synovial tissue biopsies 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88D83E10-96F2-C46D-40E7-A4FE0AA07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9" y="2234735"/>
            <a:ext cx="982349" cy="1131737"/>
          </a:xfrm>
          <a:prstGeom prst="rect">
            <a:avLst/>
          </a:prstGeom>
        </p:spPr>
      </p:pic>
      <p:pic>
        <p:nvPicPr>
          <p:cNvPr id="7" name="Picture 6" descr="A person holding a pair of scissors&#10;&#10;Description automatically generated with medium confidence">
            <a:extLst>
              <a:ext uri="{FF2B5EF4-FFF2-40B4-BE49-F238E27FC236}">
                <a16:creationId xmlns:a16="http://schemas.microsoft.com/office/drawing/2014/main" id="{47CC86C6-7DE0-4DB3-E85C-1ABD710F39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96" y="2234735"/>
            <a:ext cx="1052322" cy="1161332"/>
          </a:xfrm>
          <a:prstGeom prst="rect">
            <a:avLst/>
          </a:prstGeom>
        </p:spPr>
      </p:pic>
      <p:pic>
        <p:nvPicPr>
          <p:cNvPr id="14" name="Picture 13" descr="A person holding a measuring tape&#10;&#10;Description automatically generated with low confidence">
            <a:extLst>
              <a:ext uri="{FF2B5EF4-FFF2-40B4-BE49-F238E27FC236}">
                <a16:creationId xmlns:a16="http://schemas.microsoft.com/office/drawing/2014/main" id="{9DF019C6-1045-851A-DFF6-B2E5DED321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"/>
          <a:stretch/>
        </p:blipFill>
        <p:spPr>
          <a:xfrm>
            <a:off x="4788656" y="2196914"/>
            <a:ext cx="1072328" cy="1161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CAD5CC-FAF4-0CAC-E94E-ECEFBC85A8F4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l="14969"/>
          <a:stretch/>
        </p:blipFill>
        <p:spPr>
          <a:xfrm>
            <a:off x="6019324" y="2196914"/>
            <a:ext cx="1072328" cy="11558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F75195-D27B-651C-F97F-83647A69C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5853" y="2196913"/>
            <a:ext cx="1121710" cy="115588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96D61A2-4CCE-122C-CB5F-4787C4EC32F3}"/>
              </a:ext>
            </a:extLst>
          </p:cNvPr>
          <p:cNvSpPr/>
          <p:nvPr/>
        </p:nvSpPr>
        <p:spPr>
          <a:xfrm>
            <a:off x="461105" y="2078230"/>
            <a:ext cx="3828949" cy="139870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14E873-8813-BE4E-3F39-D77581344EAB}"/>
              </a:ext>
            </a:extLst>
          </p:cNvPr>
          <p:cNvSpPr/>
          <p:nvPr/>
        </p:nvSpPr>
        <p:spPr>
          <a:xfrm>
            <a:off x="4633596" y="2078229"/>
            <a:ext cx="2588827" cy="139870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62C98A-21B3-FB8B-532C-37B77EF75E0D}"/>
              </a:ext>
            </a:extLst>
          </p:cNvPr>
          <p:cNvSpPr/>
          <p:nvPr/>
        </p:nvSpPr>
        <p:spPr>
          <a:xfrm>
            <a:off x="7454132" y="2075504"/>
            <a:ext cx="1305153" cy="139870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4AC906B-A982-3A8A-D566-A0C778068A35}"/>
              </a:ext>
            </a:extLst>
          </p:cNvPr>
          <p:cNvGrpSpPr/>
          <p:nvPr/>
        </p:nvGrpSpPr>
        <p:grpSpPr>
          <a:xfrm>
            <a:off x="281205" y="829990"/>
            <a:ext cx="296708" cy="711786"/>
            <a:chOff x="8913872" y="1781017"/>
            <a:chExt cx="833284" cy="2580227"/>
          </a:xfrm>
        </p:grpSpPr>
        <p:grpSp>
          <p:nvGrpSpPr>
            <p:cNvPr id="34" name="Group 9">
              <a:extLst>
                <a:ext uri="{FF2B5EF4-FFF2-40B4-BE49-F238E27FC236}">
                  <a16:creationId xmlns:a16="http://schemas.microsoft.com/office/drawing/2014/main" id="{507D1A22-E04F-5663-8D86-F75DF18F7F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13872" y="1781017"/>
              <a:ext cx="833284" cy="2580227"/>
              <a:chOff x="910" y="2016"/>
              <a:chExt cx="616" cy="2066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59" name="Freeform 10">
                <a:extLst>
                  <a:ext uri="{FF2B5EF4-FFF2-40B4-BE49-F238E27FC236}">
                    <a16:creationId xmlns:a16="http://schemas.microsoft.com/office/drawing/2014/main" id="{9EB5196D-9C53-5B7B-693A-A9129EE833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2016"/>
                <a:ext cx="616" cy="2066"/>
              </a:xfrm>
              <a:custGeom>
                <a:avLst/>
                <a:gdLst>
                  <a:gd name="T0" fmla="*/ 395 w 755"/>
                  <a:gd name="T1" fmla="*/ 598 h 2549"/>
                  <a:gd name="T2" fmla="*/ 336 w 755"/>
                  <a:gd name="T3" fmla="*/ 283 h 2549"/>
                  <a:gd name="T4" fmla="*/ 252 w 755"/>
                  <a:gd name="T5" fmla="*/ 204 h 2549"/>
                  <a:gd name="T6" fmla="*/ 274 w 755"/>
                  <a:gd name="T7" fmla="*/ 184 h 2549"/>
                  <a:gd name="T8" fmla="*/ 284 w 755"/>
                  <a:gd name="T9" fmla="*/ 172 h 2549"/>
                  <a:gd name="T10" fmla="*/ 295 w 755"/>
                  <a:gd name="T11" fmla="*/ 156 h 2549"/>
                  <a:gd name="T12" fmla="*/ 291 w 755"/>
                  <a:gd name="T13" fmla="*/ 151 h 2549"/>
                  <a:gd name="T14" fmla="*/ 292 w 755"/>
                  <a:gd name="T15" fmla="*/ 139 h 2549"/>
                  <a:gd name="T16" fmla="*/ 296 w 755"/>
                  <a:gd name="T17" fmla="*/ 122 h 2549"/>
                  <a:gd name="T18" fmla="*/ 299 w 755"/>
                  <a:gd name="T19" fmla="*/ 97 h 2549"/>
                  <a:gd name="T20" fmla="*/ 244 w 755"/>
                  <a:gd name="T21" fmla="*/ 7 h 2549"/>
                  <a:gd name="T22" fmla="*/ 172 w 755"/>
                  <a:gd name="T23" fmla="*/ 2 h 2549"/>
                  <a:gd name="T24" fmla="*/ 146 w 755"/>
                  <a:gd name="T25" fmla="*/ 15 h 2549"/>
                  <a:gd name="T26" fmla="*/ 110 w 755"/>
                  <a:gd name="T27" fmla="*/ 102 h 2549"/>
                  <a:gd name="T28" fmla="*/ 113 w 755"/>
                  <a:gd name="T29" fmla="*/ 139 h 2549"/>
                  <a:gd name="T30" fmla="*/ 119 w 755"/>
                  <a:gd name="T31" fmla="*/ 163 h 2549"/>
                  <a:gd name="T32" fmla="*/ 117 w 755"/>
                  <a:gd name="T33" fmla="*/ 181 h 2549"/>
                  <a:gd name="T34" fmla="*/ 129 w 755"/>
                  <a:gd name="T35" fmla="*/ 179 h 2549"/>
                  <a:gd name="T36" fmla="*/ 138 w 755"/>
                  <a:gd name="T37" fmla="*/ 190 h 2549"/>
                  <a:gd name="T38" fmla="*/ 157 w 755"/>
                  <a:gd name="T39" fmla="*/ 205 h 2549"/>
                  <a:gd name="T40" fmla="*/ 132 w 755"/>
                  <a:gd name="T41" fmla="*/ 255 h 2549"/>
                  <a:gd name="T42" fmla="*/ 25 w 755"/>
                  <a:gd name="T43" fmla="*/ 502 h 2549"/>
                  <a:gd name="T44" fmla="*/ 18 w 755"/>
                  <a:gd name="T45" fmla="*/ 786 h 2549"/>
                  <a:gd name="T46" fmla="*/ 55 w 755"/>
                  <a:gd name="T47" fmla="*/ 792 h 2549"/>
                  <a:gd name="T48" fmla="*/ 56 w 755"/>
                  <a:gd name="T49" fmla="*/ 785 h 2549"/>
                  <a:gd name="T50" fmla="*/ 56 w 755"/>
                  <a:gd name="T51" fmla="*/ 782 h 2549"/>
                  <a:gd name="T52" fmla="*/ 55 w 755"/>
                  <a:gd name="T53" fmla="*/ 781 h 2549"/>
                  <a:gd name="T54" fmla="*/ 46 w 755"/>
                  <a:gd name="T55" fmla="*/ 704 h 2549"/>
                  <a:gd name="T56" fmla="*/ 102 w 755"/>
                  <a:gd name="T57" fmla="*/ 423 h 2549"/>
                  <a:gd name="T58" fmla="*/ 90 w 755"/>
                  <a:gd name="T59" fmla="*/ 693 h 2549"/>
                  <a:gd name="T60" fmla="*/ 125 w 755"/>
                  <a:gd name="T61" fmla="*/ 1146 h 2549"/>
                  <a:gd name="T62" fmla="*/ 122 w 755"/>
                  <a:gd name="T63" fmla="*/ 1341 h 2549"/>
                  <a:gd name="T64" fmla="*/ 122 w 755"/>
                  <a:gd name="T65" fmla="*/ 1345 h 2549"/>
                  <a:gd name="T66" fmla="*/ 125 w 755"/>
                  <a:gd name="T67" fmla="*/ 1347 h 2549"/>
                  <a:gd name="T68" fmla="*/ 127 w 755"/>
                  <a:gd name="T69" fmla="*/ 1350 h 2549"/>
                  <a:gd name="T70" fmla="*/ 129 w 755"/>
                  <a:gd name="T71" fmla="*/ 1350 h 2549"/>
                  <a:gd name="T72" fmla="*/ 131 w 755"/>
                  <a:gd name="T73" fmla="*/ 1353 h 2549"/>
                  <a:gd name="T74" fmla="*/ 135 w 755"/>
                  <a:gd name="T75" fmla="*/ 1354 h 2549"/>
                  <a:gd name="T76" fmla="*/ 139 w 755"/>
                  <a:gd name="T77" fmla="*/ 1355 h 2549"/>
                  <a:gd name="T78" fmla="*/ 144 w 755"/>
                  <a:gd name="T79" fmla="*/ 1354 h 2549"/>
                  <a:gd name="T80" fmla="*/ 193 w 755"/>
                  <a:gd name="T81" fmla="*/ 1350 h 2549"/>
                  <a:gd name="T82" fmla="*/ 198 w 755"/>
                  <a:gd name="T83" fmla="*/ 1038 h 2549"/>
                  <a:gd name="T84" fmla="*/ 213 w 755"/>
                  <a:gd name="T85" fmla="*/ 744 h 2549"/>
                  <a:gd name="T86" fmla="*/ 223 w 755"/>
                  <a:gd name="T87" fmla="*/ 1208 h 2549"/>
                  <a:gd name="T88" fmla="*/ 244 w 755"/>
                  <a:gd name="T89" fmla="*/ 1352 h 2549"/>
                  <a:gd name="T90" fmla="*/ 267 w 755"/>
                  <a:gd name="T91" fmla="*/ 1354 h 2549"/>
                  <a:gd name="T92" fmla="*/ 273 w 755"/>
                  <a:gd name="T93" fmla="*/ 1355 h 2549"/>
                  <a:gd name="T94" fmla="*/ 277 w 755"/>
                  <a:gd name="T95" fmla="*/ 1354 h 2549"/>
                  <a:gd name="T96" fmla="*/ 280 w 755"/>
                  <a:gd name="T97" fmla="*/ 1353 h 2549"/>
                  <a:gd name="T98" fmla="*/ 281 w 755"/>
                  <a:gd name="T99" fmla="*/ 1350 h 2549"/>
                  <a:gd name="T100" fmla="*/ 284 w 755"/>
                  <a:gd name="T101" fmla="*/ 1349 h 2549"/>
                  <a:gd name="T102" fmla="*/ 286 w 755"/>
                  <a:gd name="T103" fmla="*/ 1347 h 2549"/>
                  <a:gd name="T104" fmla="*/ 288 w 755"/>
                  <a:gd name="T105" fmla="*/ 1345 h 2549"/>
                  <a:gd name="T106" fmla="*/ 288 w 755"/>
                  <a:gd name="T107" fmla="*/ 1341 h 2549"/>
                  <a:gd name="T108" fmla="*/ 285 w 755"/>
                  <a:gd name="T109" fmla="*/ 1148 h 2549"/>
                  <a:gd name="T110" fmla="*/ 313 w 755"/>
                  <a:gd name="T111" fmla="*/ 593 h 2549"/>
                  <a:gd name="T112" fmla="*/ 301 w 755"/>
                  <a:gd name="T113" fmla="*/ 361 h 2549"/>
                  <a:gd name="T114" fmla="*/ 357 w 755"/>
                  <a:gd name="T115" fmla="*/ 781 h 2549"/>
                  <a:gd name="T116" fmla="*/ 354 w 755"/>
                  <a:gd name="T117" fmla="*/ 782 h 2549"/>
                  <a:gd name="T118" fmla="*/ 354 w 755"/>
                  <a:gd name="T119" fmla="*/ 785 h 2549"/>
                  <a:gd name="T120" fmla="*/ 402 w 755"/>
                  <a:gd name="T121" fmla="*/ 772 h 25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755" h="2549">
                    <a:moveTo>
                      <a:pt x="213" y="323"/>
                    </a:moveTo>
                    <a:cubicBezTo>
                      <a:pt x="211" y="324"/>
                      <a:pt x="209" y="325"/>
                      <a:pt x="206" y="327"/>
                    </a:cubicBezTo>
                    <a:cubicBezTo>
                      <a:pt x="209" y="326"/>
                      <a:pt x="211" y="325"/>
                      <a:pt x="213" y="323"/>
                    </a:cubicBezTo>
                    <a:close/>
                    <a:moveTo>
                      <a:pt x="752" y="1414"/>
                    </a:moveTo>
                    <a:cubicBezTo>
                      <a:pt x="749" y="1408"/>
                      <a:pt x="744" y="1370"/>
                      <a:pt x="737" y="1348"/>
                    </a:cubicBezTo>
                    <a:cubicBezTo>
                      <a:pt x="732" y="1330"/>
                      <a:pt x="727" y="1252"/>
                      <a:pt x="730" y="1216"/>
                    </a:cubicBezTo>
                    <a:cubicBezTo>
                      <a:pt x="732" y="1187"/>
                      <a:pt x="726" y="1142"/>
                      <a:pt x="727" y="1123"/>
                    </a:cubicBezTo>
                    <a:cubicBezTo>
                      <a:pt x="728" y="1016"/>
                      <a:pt x="714" y="963"/>
                      <a:pt x="709" y="943"/>
                    </a:cubicBezTo>
                    <a:cubicBezTo>
                      <a:pt x="705" y="923"/>
                      <a:pt x="701" y="897"/>
                      <a:pt x="692" y="855"/>
                    </a:cubicBezTo>
                    <a:cubicBezTo>
                      <a:pt x="691" y="852"/>
                      <a:pt x="691" y="850"/>
                      <a:pt x="690" y="847"/>
                    </a:cubicBezTo>
                    <a:cubicBezTo>
                      <a:pt x="690" y="847"/>
                      <a:pt x="690" y="846"/>
                      <a:pt x="690" y="846"/>
                    </a:cubicBezTo>
                    <a:cubicBezTo>
                      <a:pt x="681" y="777"/>
                      <a:pt x="648" y="637"/>
                      <a:pt x="630" y="569"/>
                    </a:cubicBezTo>
                    <a:cubicBezTo>
                      <a:pt x="628" y="561"/>
                      <a:pt x="626" y="554"/>
                      <a:pt x="624" y="548"/>
                    </a:cubicBezTo>
                    <a:cubicBezTo>
                      <a:pt x="622" y="540"/>
                      <a:pt x="620" y="534"/>
                      <a:pt x="619" y="532"/>
                    </a:cubicBezTo>
                    <a:cubicBezTo>
                      <a:pt x="616" y="526"/>
                      <a:pt x="612" y="520"/>
                      <a:pt x="608" y="515"/>
                    </a:cubicBezTo>
                    <a:cubicBezTo>
                      <a:pt x="597" y="500"/>
                      <a:pt x="580" y="486"/>
                      <a:pt x="553" y="482"/>
                    </a:cubicBezTo>
                    <a:cubicBezTo>
                      <a:pt x="552" y="482"/>
                      <a:pt x="550" y="481"/>
                      <a:pt x="548" y="481"/>
                    </a:cubicBezTo>
                    <a:cubicBezTo>
                      <a:pt x="548" y="481"/>
                      <a:pt x="547" y="481"/>
                      <a:pt x="547" y="481"/>
                    </a:cubicBezTo>
                    <a:cubicBezTo>
                      <a:pt x="529" y="478"/>
                      <a:pt x="488" y="472"/>
                      <a:pt x="466" y="445"/>
                    </a:cubicBezTo>
                    <a:cubicBezTo>
                      <a:pt x="457" y="434"/>
                      <a:pt x="451" y="419"/>
                      <a:pt x="450" y="398"/>
                    </a:cubicBezTo>
                    <a:cubicBezTo>
                      <a:pt x="455" y="393"/>
                      <a:pt x="460" y="389"/>
                      <a:pt x="465" y="384"/>
                    </a:cubicBezTo>
                    <a:cubicBezTo>
                      <a:pt x="480" y="368"/>
                      <a:pt x="491" y="352"/>
                      <a:pt x="493" y="344"/>
                    </a:cubicBezTo>
                    <a:cubicBezTo>
                      <a:pt x="493" y="343"/>
                      <a:pt x="493" y="342"/>
                      <a:pt x="493" y="341"/>
                    </a:cubicBezTo>
                    <a:cubicBezTo>
                      <a:pt x="494" y="347"/>
                      <a:pt x="494" y="352"/>
                      <a:pt x="494" y="358"/>
                    </a:cubicBezTo>
                    <a:cubicBezTo>
                      <a:pt x="493" y="351"/>
                      <a:pt x="496" y="342"/>
                      <a:pt x="499" y="336"/>
                    </a:cubicBezTo>
                    <a:cubicBezTo>
                      <a:pt x="499" y="342"/>
                      <a:pt x="501" y="346"/>
                      <a:pt x="505" y="351"/>
                    </a:cubicBezTo>
                    <a:cubicBezTo>
                      <a:pt x="504" y="348"/>
                      <a:pt x="504" y="345"/>
                      <a:pt x="504" y="342"/>
                    </a:cubicBezTo>
                    <a:cubicBezTo>
                      <a:pt x="504" y="343"/>
                      <a:pt x="505" y="344"/>
                      <a:pt x="505" y="345"/>
                    </a:cubicBezTo>
                    <a:cubicBezTo>
                      <a:pt x="505" y="343"/>
                      <a:pt x="504" y="340"/>
                      <a:pt x="504" y="338"/>
                    </a:cubicBezTo>
                    <a:cubicBezTo>
                      <a:pt x="504" y="332"/>
                      <a:pt x="505" y="326"/>
                      <a:pt x="505" y="320"/>
                    </a:cubicBezTo>
                    <a:cubicBezTo>
                      <a:pt x="505" y="320"/>
                      <a:pt x="505" y="320"/>
                      <a:pt x="505" y="320"/>
                    </a:cubicBezTo>
                    <a:cubicBezTo>
                      <a:pt x="505" y="327"/>
                      <a:pt x="509" y="337"/>
                      <a:pt x="516" y="341"/>
                    </a:cubicBezTo>
                    <a:cubicBezTo>
                      <a:pt x="510" y="337"/>
                      <a:pt x="510" y="326"/>
                      <a:pt x="510" y="319"/>
                    </a:cubicBezTo>
                    <a:cubicBezTo>
                      <a:pt x="513" y="325"/>
                      <a:pt x="519" y="329"/>
                      <a:pt x="526" y="329"/>
                    </a:cubicBezTo>
                    <a:cubicBezTo>
                      <a:pt x="524" y="327"/>
                      <a:pt x="523" y="325"/>
                      <a:pt x="522" y="323"/>
                    </a:cubicBezTo>
                    <a:cubicBezTo>
                      <a:pt x="523" y="323"/>
                      <a:pt x="524" y="323"/>
                      <a:pt x="524" y="323"/>
                    </a:cubicBezTo>
                    <a:cubicBezTo>
                      <a:pt x="523" y="321"/>
                      <a:pt x="521" y="319"/>
                      <a:pt x="520" y="316"/>
                    </a:cubicBezTo>
                    <a:cubicBezTo>
                      <a:pt x="519" y="312"/>
                      <a:pt x="519" y="308"/>
                      <a:pt x="518" y="304"/>
                    </a:cubicBezTo>
                    <a:cubicBezTo>
                      <a:pt x="518" y="304"/>
                      <a:pt x="518" y="304"/>
                      <a:pt x="518" y="304"/>
                    </a:cubicBezTo>
                    <a:cubicBezTo>
                      <a:pt x="524" y="309"/>
                      <a:pt x="534" y="310"/>
                      <a:pt x="540" y="308"/>
                    </a:cubicBezTo>
                    <a:cubicBezTo>
                      <a:pt x="536" y="308"/>
                      <a:pt x="532" y="306"/>
                      <a:pt x="528" y="303"/>
                    </a:cubicBezTo>
                    <a:cubicBezTo>
                      <a:pt x="534" y="301"/>
                      <a:pt x="538" y="297"/>
                      <a:pt x="544" y="294"/>
                    </a:cubicBezTo>
                    <a:cubicBezTo>
                      <a:pt x="542" y="295"/>
                      <a:pt x="540" y="295"/>
                      <a:pt x="538" y="294"/>
                    </a:cubicBezTo>
                    <a:cubicBezTo>
                      <a:pt x="540" y="294"/>
                      <a:pt x="542" y="293"/>
                      <a:pt x="544" y="292"/>
                    </a:cubicBezTo>
                    <a:cubicBezTo>
                      <a:pt x="541" y="291"/>
                      <a:pt x="536" y="291"/>
                      <a:pt x="531" y="290"/>
                    </a:cubicBezTo>
                    <a:cubicBezTo>
                      <a:pt x="530" y="288"/>
                      <a:pt x="529" y="287"/>
                      <a:pt x="528" y="285"/>
                    </a:cubicBezTo>
                    <a:cubicBezTo>
                      <a:pt x="531" y="287"/>
                      <a:pt x="534" y="287"/>
                      <a:pt x="536" y="288"/>
                    </a:cubicBezTo>
                    <a:cubicBezTo>
                      <a:pt x="535" y="286"/>
                      <a:pt x="534" y="284"/>
                      <a:pt x="532" y="282"/>
                    </a:cubicBezTo>
                    <a:cubicBezTo>
                      <a:pt x="533" y="283"/>
                      <a:pt x="534" y="283"/>
                      <a:pt x="535" y="284"/>
                    </a:cubicBezTo>
                    <a:cubicBezTo>
                      <a:pt x="533" y="281"/>
                      <a:pt x="531" y="279"/>
                      <a:pt x="529" y="277"/>
                    </a:cubicBezTo>
                    <a:cubicBezTo>
                      <a:pt x="528" y="276"/>
                      <a:pt x="527" y="275"/>
                      <a:pt x="527" y="274"/>
                    </a:cubicBezTo>
                    <a:cubicBezTo>
                      <a:pt x="526" y="271"/>
                      <a:pt x="525" y="269"/>
                      <a:pt x="525" y="266"/>
                    </a:cubicBezTo>
                    <a:cubicBezTo>
                      <a:pt x="529" y="273"/>
                      <a:pt x="536" y="279"/>
                      <a:pt x="546" y="283"/>
                    </a:cubicBezTo>
                    <a:cubicBezTo>
                      <a:pt x="537" y="279"/>
                      <a:pt x="531" y="269"/>
                      <a:pt x="529" y="260"/>
                    </a:cubicBezTo>
                    <a:cubicBezTo>
                      <a:pt x="532" y="268"/>
                      <a:pt x="540" y="267"/>
                      <a:pt x="547" y="269"/>
                    </a:cubicBezTo>
                    <a:cubicBezTo>
                      <a:pt x="543" y="267"/>
                      <a:pt x="540" y="264"/>
                      <a:pt x="538" y="261"/>
                    </a:cubicBezTo>
                    <a:cubicBezTo>
                      <a:pt x="546" y="264"/>
                      <a:pt x="558" y="264"/>
                      <a:pt x="562" y="260"/>
                    </a:cubicBezTo>
                    <a:cubicBezTo>
                      <a:pt x="551" y="262"/>
                      <a:pt x="538" y="251"/>
                      <a:pt x="531" y="240"/>
                    </a:cubicBezTo>
                    <a:cubicBezTo>
                      <a:pt x="531" y="240"/>
                      <a:pt x="531" y="240"/>
                      <a:pt x="531" y="240"/>
                    </a:cubicBezTo>
                    <a:cubicBezTo>
                      <a:pt x="534" y="243"/>
                      <a:pt x="539" y="244"/>
                      <a:pt x="543" y="246"/>
                    </a:cubicBezTo>
                    <a:cubicBezTo>
                      <a:pt x="540" y="244"/>
                      <a:pt x="537" y="240"/>
                      <a:pt x="535" y="236"/>
                    </a:cubicBezTo>
                    <a:cubicBezTo>
                      <a:pt x="544" y="243"/>
                      <a:pt x="557" y="247"/>
                      <a:pt x="563" y="241"/>
                    </a:cubicBezTo>
                    <a:cubicBezTo>
                      <a:pt x="554" y="241"/>
                      <a:pt x="549" y="236"/>
                      <a:pt x="545" y="229"/>
                    </a:cubicBezTo>
                    <a:cubicBezTo>
                      <a:pt x="545" y="230"/>
                      <a:pt x="546" y="230"/>
                      <a:pt x="547" y="230"/>
                    </a:cubicBezTo>
                    <a:cubicBezTo>
                      <a:pt x="545" y="228"/>
                      <a:pt x="544" y="227"/>
                      <a:pt x="542" y="225"/>
                    </a:cubicBezTo>
                    <a:cubicBezTo>
                      <a:pt x="541" y="222"/>
                      <a:pt x="539" y="219"/>
                      <a:pt x="538" y="216"/>
                    </a:cubicBezTo>
                    <a:cubicBezTo>
                      <a:pt x="537" y="213"/>
                      <a:pt x="537" y="211"/>
                      <a:pt x="538" y="208"/>
                    </a:cubicBezTo>
                    <a:cubicBezTo>
                      <a:pt x="546" y="214"/>
                      <a:pt x="554" y="221"/>
                      <a:pt x="564" y="223"/>
                    </a:cubicBezTo>
                    <a:cubicBezTo>
                      <a:pt x="551" y="210"/>
                      <a:pt x="537" y="196"/>
                      <a:pt x="532" y="177"/>
                    </a:cubicBezTo>
                    <a:cubicBezTo>
                      <a:pt x="537" y="180"/>
                      <a:pt x="543" y="183"/>
                      <a:pt x="549" y="182"/>
                    </a:cubicBezTo>
                    <a:cubicBezTo>
                      <a:pt x="537" y="173"/>
                      <a:pt x="527" y="160"/>
                      <a:pt x="522" y="145"/>
                    </a:cubicBezTo>
                    <a:cubicBezTo>
                      <a:pt x="521" y="141"/>
                      <a:pt x="520" y="135"/>
                      <a:pt x="519" y="130"/>
                    </a:cubicBezTo>
                    <a:cubicBezTo>
                      <a:pt x="518" y="124"/>
                      <a:pt x="517" y="119"/>
                      <a:pt x="516" y="114"/>
                    </a:cubicBezTo>
                    <a:cubicBezTo>
                      <a:pt x="511" y="97"/>
                      <a:pt x="500" y="61"/>
                      <a:pt x="483" y="49"/>
                    </a:cubicBezTo>
                    <a:cubicBezTo>
                      <a:pt x="485" y="50"/>
                      <a:pt x="487" y="52"/>
                      <a:pt x="488" y="53"/>
                    </a:cubicBezTo>
                    <a:cubicBezTo>
                      <a:pt x="477" y="35"/>
                      <a:pt x="457" y="14"/>
                      <a:pt x="434" y="13"/>
                    </a:cubicBezTo>
                    <a:cubicBezTo>
                      <a:pt x="439" y="13"/>
                      <a:pt x="444" y="13"/>
                      <a:pt x="448" y="13"/>
                    </a:cubicBezTo>
                    <a:cubicBezTo>
                      <a:pt x="426" y="1"/>
                      <a:pt x="398" y="2"/>
                      <a:pt x="376" y="7"/>
                    </a:cubicBezTo>
                    <a:cubicBezTo>
                      <a:pt x="378" y="6"/>
                      <a:pt x="386" y="3"/>
                      <a:pt x="390" y="1"/>
                    </a:cubicBezTo>
                    <a:cubicBezTo>
                      <a:pt x="371" y="1"/>
                      <a:pt x="355" y="3"/>
                      <a:pt x="338" y="9"/>
                    </a:cubicBezTo>
                    <a:cubicBezTo>
                      <a:pt x="337" y="7"/>
                      <a:pt x="349" y="1"/>
                      <a:pt x="350" y="1"/>
                    </a:cubicBezTo>
                    <a:cubicBezTo>
                      <a:pt x="347" y="0"/>
                      <a:pt x="343" y="2"/>
                      <a:pt x="340" y="3"/>
                    </a:cubicBezTo>
                    <a:cubicBezTo>
                      <a:pt x="338" y="4"/>
                      <a:pt x="336" y="5"/>
                      <a:pt x="335" y="7"/>
                    </a:cubicBezTo>
                    <a:cubicBezTo>
                      <a:pt x="330" y="5"/>
                      <a:pt x="323" y="2"/>
                      <a:pt x="318" y="4"/>
                    </a:cubicBezTo>
                    <a:cubicBezTo>
                      <a:pt x="321" y="5"/>
                      <a:pt x="324" y="5"/>
                      <a:pt x="326" y="8"/>
                    </a:cubicBezTo>
                    <a:cubicBezTo>
                      <a:pt x="326" y="8"/>
                      <a:pt x="326" y="9"/>
                      <a:pt x="326" y="9"/>
                    </a:cubicBezTo>
                    <a:cubicBezTo>
                      <a:pt x="320" y="8"/>
                      <a:pt x="314" y="6"/>
                      <a:pt x="308" y="7"/>
                    </a:cubicBezTo>
                    <a:cubicBezTo>
                      <a:pt x="299" y="8"/>
                      <a:pt x="289" y="11"/>
                      <a:pt x="281" y="14"/>
                    </a:cubicBezTo>
                    <a:cubicBezTo>
                      <a:pt x="286" y="14"/>
                      <a:pt x="291" y="14"/>
                      <a:pt x="296" y="14"/>
                    </a:cubicBezTo>
                    <a:cubicBezTo>
                      <a:pt x="284" y="15"/>
                      <a:pt x="255" y="24"/>
                      <a:pt x="248" y="34"/>
                    </a:cubicBezTo>
                    <a:cubicBezTo>
                      <a:pt x="254" y="31"/>
                      <a:pt x="262" y="29"/>
                      <a:pt x="269" y="29"/>
                    </a:cubicBezTo>
                    <a:cubicBezTo>
                      <a:pt x="248" y="35"/>
                      <a:pt x="224" y="52"/>
                      <a:pt x="212" y="70"/>
                    </a:cubicBezTo>
                    <a:cubicBezTo>
                      <a:pt x="216" y="65"/>
                      <a:pt x="223" y="61"/>
                      <a:pt x="228" y="58"/>
                    </a:cubicBezTo>
                    <a:cubicBezTo>
                      <a:pt x="221" y="69"/>
                      <a:pt x="211" y="77"/>
                      <a:pt x="207" y="91"/>
                    </a:cubicBezTo>
                    <a:cubicBezTo>
                      <a:pt x="205" y="95"/>
                      <a:pt x="205" y="100"/>
                      <a:pt x="204" y="105"/>
                    </a:cubicBezTo>
                    <a:cubicBezTo>
                      <a:pt x="197" y="121"/>
                      <a:pt x="197" y="137"/>
                      <a:pt x="198" y="154"/>
                    </a:cubicBezTo>
                    <a:cubicBezTo>
                      <a:pt x="198" y="161"/>
                      <a:pt x="199" y="168"/>
                      <a:pt x="199" y="175"/>
                    </a:cubicBezTo>
                    <a:cubicBezTo>
                      <a:pt x="199" y="180"/>
                      <a:pt x="200" y="186"/>
                      <a:pt x="202" y="192"/>
                    </a:cubicBezTo>
                    <a:cubicBezTo>
                      <a:pt x="202" y="205"/>
                      <a:pt x="202" y="218"/>
                      <a:pt x="197" y="229"/>
                    </a:cubicBezTo>
                    <a:cubicBezTo>
                      <a:pt x="201" y="226"/>
                      <a:pt x="205" y="220"/>
                      <a:pt x="207" y="215"/>
                    </a:cubicBezTo>
                    <a:cubicBezTo>
                      <a:pt x="209" y="232"/>
                      <a:pt x="202" y="246"/>
                      <a:pt x="199" y="261"/>
                    </a:cubicBezTo>
                    <a:cubicBezTo>
                      <a:pt x="203" y="258"/>
                      <a:pt x="206" y="253"/>
                      <a:pt x="209" y="248"/>
                    </a:cubicBezTo>
                    <a:cubicBezTo>
                      <a:pt x="209" y="249"/>
                      <a:pt x="209" y="251"/>
                      <a:pt x="209" y="254"/>
                    </a:cubicBezTo>
                    <a:cubicBezTo>
                      <a:pt x="205" y="260"/>
                      <a:pt x="199" y="267"/>
                      <a:pt x="193" y="270"/>
                    </a:cubicBezTo>
                    <a:cubicBezTo>
                      <a:pt x="198" y="269"/>
                      <a:pt x="203" y="266"/>
                      <a:pt x="207" y="262"/>
                    </a:cubicBezTo>
                    <a:cubicBezTo>
                      <a:pt x="205" y="271"/>
                      <a:pt x="202" y="281"/>
                      <a:pt x="200" y="287"/>
                    </a:cubicBezTo>
                    <a:cubicBezTo>
                      <a:pt x="197" y="293"/>
                      <a:pt x="195" y="299"/>
                      <a:pt x="192" y="305"/>
                    </a:cubicBezTo>
                    <a:cubicBezTo>
                      <a:pt x="198" y="300"/>
                      <a:pt x="207" y="293"/>
                      <a:pt x="210" y="285"/>
                    </a:cubicBezTo>
                    <a:cubicBezTo>
                      <a:pt x="210" y="285"/>
                      <a:pt x="210" y="285"/>
                      <a:pt x="211" y="285"/>
                    </a:cubicBezTo>
                    <a:cubicBezTo>
                      <a:pt x="216" y="297"/>
                      <a:pt x="204" y="315"/>
                      <a:pt x="193" y="322"/>
                    </a:cubicBezTo>
                    <a:cubicBezTo>
                      <a:pt x="198" y="322"/>
                      <a:pt x="202" y="320"/>
                      <a:pt x="206" y="317"/>
                    </a:cubicBezTo>
                    <a:cubicBezTo>
                      <a:pt x="212" y="315"/>
                      <a:pt x="216" y="312"/>
                      <a:pt x="219" y="306"/>
                    </a:cubicBezTo>
                    <a:cubicBezTo>
                      <a:pt x="219" y="308"/>
                      <a:pt x="219" y="310"/>
                      <a:pt x="219" y="311"/>
                    </a:cubicBezTo>
                    <a:cubicBezTo>
                      <a:pt x="217" y="315"/>
                      <a:pt x="216" y="319"/>
                      <a:pt x="213" y="323"/>
                    </a:cubicBezTo>
                    <a:cubicBezTo>
                      <a:pt x="214" y="322"/>
                      <a:pt x="216" y="321"/>
                      <a:pt x="217" y="320"/>
                    </a:cubicBezTo>
                    <a:cubicBezTo>
                      <a:pt x="214" y="326"/>
                      <a:pt x="209" y="333"/>
                      <a:pt x="204" y="338"/>
                    </a:cubicBezTo>
                    <a:cubicBezTo>
                      <a:pt x="211" y="336"/>
                      <a:pt x="219" y="329"/>
                      <a:pt x="223" y="321"/>
                    </a:cubicBezTo>
                    <a:cubicBezTo>
                      <a:pt x="223" y="322"/>
                      <a:pt x="223" y="322"/>
                      <a:pt x="223" y="323"/>
                    </a:cubicBezTo>
                    <a:cubicBezTo>
                      <a:pt x="222" y="328"/>
                      <a:pt x="218" y="335"/>
                      <a:pt x="214" y="339"/>
                    </a:cubicBezTo>
                    <a:cubicBezTo>
                      <a:pt x="217" y="337"/>
                      <a:pt x="220" y="334"/>
                      <a:pt x="223" y="332"/>
                    </a:cubicBezTo>
                    <a:cubicBezTo>
                      <a:pt x="223" y="331"/>
                      <a:pt x="223" y="331"/>
                      <a:pt x="224" y="331"/>
                    </a:cubicBezTo>
                    <a:cubicBezTo>
                      <a:pt x="223" y="336"/>
                      <a:pt x="222" y="341"/>
                      <a:pt x="219" y="345"/>
                    </a:cubicBezTo>
                    <a:cubicBezTo>
                      <a:pt x="224" y="342"/>
                      <a:pt x="228" y="338"/>
                      <a:pt x="231" y="334"/>
                    </a:cubicBezTo>
                    <a:cubicBezTo>
                      <a:pt x="231" y="335"/>
                      <a:pt x="231" y="336"/>
                      <a:pt x="231" y="337"/>
                    </a:cubicBezTo>
                    <a:cubicBezTo>
                      <a:pt x="229" y="342"/>
                      <a:pt x="224" y="346"/>
                      <a:pt x="223" y="351"/>
                    </a:cubicBezTo>
                    <a:cubicBezTo>
                      <a:pt x="228" y="348"/>
                      <a:pt x="234" y="343"/>
                      <a:pt x="238" y="337"/>
                    </a:cubicBezTo>
                    <a:cubicBezTo>
                      <a:pt x="238" y="342"/>
                      <a:pt x="238" y="346"/>
                      <a:pt x="238" y="350"/>
                    </a:cubicBezTo>
                    <a:cubicBezTo>
                      <a:pt x="239" y="350"/>
                      <a:pt x="239" y="349"/>
                      <a:pt x="240" y="349"/>
                    </a:cubicBezTo>
                    <a:cubicBezTo>
                      <a:pt x="239" y="351"/>
                      <a:pt x="239" y="353"/>
                      <a:pt x="239" y="355"/>
                    </a:cubicBezTo>
                    <a:cubicBezTo>
                      <a:pt x="243" y="350"/>
                      <a:pt x="246" y="344"/>
                      <a:pt x="249" y="338"/>
                    </a:cubicBezTo>
                    <a:cubicBezTo>
                      <a:pt x="250" y="344"/>
                      <a:pt x="252" y="351"/>
                      <a:pt x="254" y="356"/>
                    </a:cubicBezTo>
                    <a:cubicBezTo>
                      <a:pt x="254" y="355"/>
                      <a:pt x="254" y="355"/>
                      <a:pt x="254" y="354"/>
                    </a:cubicBezTo>
                    <a:cubicBezTo>
                      <a:pt x="254" y="355"/>
                      <a:pt x="254" y="356"/>
                      <a:pt x="254" y="357"/>
                    </a:cubicBezTo>
                    <a:cubicBezTo>
                      <a:pt x="254" y="356"/>
                      <a:pt x="254" y="355"/>
                      <a:pt x="254" y="353"/>
                    </a:cubicBezTo>
                    <a:cubicBezTo>
                      <a:pt x="255" y="350"/>
                      <a:pt x="255" y="348"/>
                      <a:pt x="255" y="345"/>
                    </a:cubicBezTo>
                    <a:cubicBezTo>
                      <a:pt x="256" y="344"/>
                      <a:pt x="256" y="344"/>
                      <a:pt x="256" y="344"/>
                    </a:cubicBezTo>
                    <a:cubicBezTo>
                      <a:pt x="259" y="343"/>
                      <a:pt x="262" y="352"/>
                      <a:pt x="265" y="353"/>
                    </a:cubicBezTo>
                    <a:cubicBezTo>
                      <a:pt x="264" y="352"/>
                      <a:pt x="264" y="351"/>
                      <a:pt x="264" y="351"/>
                    </a:cubicBezTo>
                    <a:cubicBezTo>
                      <a:pt x="266" y="351"/>
                      <a:pt x="267" y="351"/>
                      <a:pt x="268" y="351"/>
                    </a:cubicBezTo>
                    <a:cubicBezTo>
                      <a:pt x="275" y="364"/>
                      <a:pt x="283" y="376"/>
                      <a:pt x="290" y="385"/>
                    </a:cubicBezTo>
                    <a:cubicBezTo>
                      <a:pt x="292" y="386"/>
                      <a:pt x="293" y="388"/>
                      <a:pt x="295" y="389"/>
                    </a:cubicBezTo>
                    <a:cubicBezTo>
                      <a:pt x="298" y="392"/>
                      <a:pt x="302" y="395"/>
                      <a:pt x="306" y="398"/>
                    </a:cubicBezTo>
                    <a:cubicBezTo>
                      <a:pt x="306" y="399"/>
                      <a:pt x="306" y="401"/>
                      <a:pt x="306" y="402"/>
                    </a:cubicBezTo>
                    <a:cubicBezTo>
                      <a:pt x="306" y="403"/>
                      <a:pt x="306" y="403"/>
                      <a:pt x="306" y="404"/>
                    </a:cubicBezTo>
                    <a:cubicBezTo>
                      <a:pt x="306" y="405"/>
                      <a:pt x="306" y="406"/>
                      <a:pt x="306" y="407"/>
                    </a:cubicBezTo>
                    <a:cubicBezTo>
                      <a:pt x="306" y="440"/>
                      <a:pt x="288" y="460"/>
                      <a:pt x="267" y="471"/>
                    </a:cubicBezTo>
                    <a:cubicBezTo>
                      <a:pt x="258" y="476"/>
                      <a:pt x="250" y="478"/>
                      <a:pt x="243" y="480"/>
                    </a:cubicBezTo>
                    <a:cubicBezTo>
                      <a:pt x="231" y="484"/>
                      <a:pt x="179" y="486"/>
                      <a:pt x="149" y="519"/>
                    </a:cubicBezTo>
                    <a:cubicBezTo>
                      <a:pt x="145" y="523"/>
                      <a:pt x="142" y="527"/>
                      <a:pt x="139" y="532"/>
                    </a:cubicBezTo>
                    <a:cubicBezTo>
                      <a:pt x="136" y="535"/>
                      <a:pt x="132" y="548"/>
                      <a:pt x="127" y="566"/>
                    </a:cubicBezTo>
                    <a:cubicBezTo>
                      <a:pt x="120" y="586"/>
                      <a:pt x="115" y="609"/>
                      <a:pt x="111" y="626"/>
                    </a:cubicBezTo>
                    <a:cubicBezTo>
                      <a:pt x="91" y="708"/>
                      <a:pt x="67" y="818"/>
                      <a:pt x="63" y="846"/>
                    </a:cubicBezTo>
                    <a:cubicBezTo>
                      <a:pt x="59" y="867"/>
                      <a:pt x="56" y="887"/>
                      <a:pt x="54" y="903"/>
                    </a:cubicBezTo>
                    <a:cubicBezTo>
                      <a:pt x="51" y="920"/>
                      <a:pt x="48" y="934"/>
                      <a:pt x="46" y="943"/>
                    </a:cubicBezTo>
                    <a:cubicBezTo>
                      <a:pt x="42" y="963"/>
                      <a:pt x="23" y="1017"/>
                      <a:pt x="24" y="1124"/>
                    </a:cubicBezTo>
                    <a:cubicBezTo>
                      <a:pt x="24" y="1143"/>
                      <a:pt x="23" y="1187"/>
                      <a:pt x="25" y="1216"/>
                    </a:cubicBezTo>
                    <a:cubicBezTo>
                      <a:pt x="29" y="1252"/>
                      <a:pt x="23" y="1330"/>
                      <a:pt x="18" y="1348"/>
                    </a:cubicBezTo>
                    <a:cubicBezTo>
                      <a:pt x="12" y="1370"/>
                      <a:pt x="6" y="1408"/>
                      <a:pt x="3" y="1414"/>
                    </a:cubicBezTo>
                    <a:cubicBezTo>
                      <a:pt x="0" y="1419"/>
                      <a:pt x="6" y="1426"/>
                      <a:pt x="9" y="1432"/>
                    </a:cubicBezTo>
                    <a:cubicBezTo>
                      <a:pt x="12" y="1438"/>
                      <a:pt x="12" y="1443"/>
                      <a:pt x="16" y="1451"/>
                    </a:cubicBezTo>
                    <a:cubicBezTo>
                      <a:pt x="19" y="1457"/>
                      <a:pt x="28" y="1470"/>
                      <a:pt x="33" y="1477"/>
                    </a:cubicBezTo>
                    <a:cubicBezTo>
                      <a:pt x="38" y="1485"/>
                      <a:pt x="57" y="1493"/>
                      <a:pt x="72" y="1498"/>
                    </a:cubicBezTo>
                    <a:cubicBezTo>
                      <a:pt x="82" y="1501"/>
                      <a:pt x="101" y="1511"/>
                      <a:pt x="103" y="1507"/>
                    </a:cubicBezTo>
                    <a:cubicBezTo>
                      <a:pt x="106" y="1499"/>
                      <a:pt x="105" y="1492"/>
                      <a:pt x="99" y="1488"/>
                    </a:cubicBezTo>
                    <a:cubicBezTo>
                      <a:pt x="100" y="1488"/>
                      <a:pt x="100" y="1488"/>
                      <a:pt x="101" y="1488"/>
                    </a:cubicBezTo>
                    <a:cubicBezTo>
                      <a:pt x="101" y="1488"/>
                      <a:pt x="101" y="1488"/>
                      <a:pt x="101" y="1488"/>
                    </a:cubicBezTo>
                    <a:cubicBezTo>
                      <a:pt x="101" y="1488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3" y="1487"/>
                      <a:pt x="103" y="1487"/>
                      <a:pt x="103" y="1486"/>
                    </a:cubicBezTo>
                    <a:cubicBezTo>
                      <a:pt x="103" y="1486"/>
                      <a:pt x="103" y="1486"/>
                      <a:pt x="103" y="1486"/>
                    </a:cubicBezTo>
                    <a:cubicBezTo>
                      <a:pt x="103" y="1486"/>
                      <a:pt x="104" y="1486"/>
                      <a:pt x="104" y="1485"/>
                    </a:cubicBezTo>
                    <a:cubicBezTo>
                      <a:pt x="104" y="1485"/>
                      <a:pt x="104" y="1485"/>
                      <a:pt x="104" y="1484"/>
                    </a:cubicBezTo>
                    <a:cubicBezTo>
                      <a:pt x="105" y="1482"/>
                      <a:pt x="105" y="1480"/>
                      <a:pt x="103" y="1476"/>
                    </a:cubicBezTo>
                    <a:cubicBezTo>
                      <a:pt x="103" y="1476"/>
                      <a:pt x="103" y="1475"/>
                      <a:pt x="104" y="1475"/>
                    </a:cubicBezTo>
                    <a:cubicBezTo>
                      <a:pt x="104" y="1474"/>
                      <a:pt x="104" y="1474"/>
                      <a:pt x="104" y="1474"/>
                    </a:cubicBezTo>
                    <a:cubicBezTo>
                      <a:pt x="104" y="1473"/>
                      <a:pt x="104" y="1473"/>
                      <a:pt x="104" y="1473"/>
                    </a:cubicBezTo>
                    <a:cubicBezTo>
                      <a:pt x="104" y="1473"/>
                      <a:pt x="104" y="1473"/>
                      <a:pt x="104" y="1472"/>
                    </a:cubicBezTo>
                    <a:cubicBezTo>
                      <a:pt x="104" y="1472"/>
                      <a:pt x="104" y="1472"/>
                      <a:pt x="104" y="1472"/>
                    </a:cubicBezTo>
                    <a:cubicBezTo>
                      <a:pt x="104" y="1472"/>
                      <a:pt x="104" y="1472"/>
                      <a:pt x="104" y="1471"/>
                    </a:cubicBezTo>
                    <a:cubicBezTo>
                      <a:pt x="104" y="1471"/>
                      <a:pt x="104" y="1471"/>
                      <a:pt x="104" y="1471"/>
                    </a:cubicBezTo>
                    <a:cubicBezTo>
                      <a:pt x="103" y="1471"/>
                      <a:pt x="103" y="1471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2" y="1469"/>
                      <a:pt x="101" y="1468"/>
                      <a:pt x="100" y="1467"/>
                    </a:cubicBezTo>
                    <a:cubicBezTo>
                      <a:pt x="100" y="1467"/>
                      <a:pt x="100" y="1467"/>
                      <a:pt x="100" y="1467"/>
                    </a:cubicBezTo>
                    <a:cubicBezTo>
                      <a:pt x="101" y="1467"/>
                      <a:pt x="101" y="1467"/>
                      <a:pt x="101" y="1467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1" y="1466"/>
                      <a:pt x="102" y="1465"/>
                      <a:pt x="103" y="1463"/>
                    </a:cubicBezTo>
                    <a:cubicBezTo>
                      <a:pt x="106" y="1454"/>
                      <a:pt x="105" y="1434"/>
                      <a:pt x="103" y="1423"/>
                    </a:cubicBezTo>
                    <a:cubicBezTo>
                      <a:pt x="104" y="1413"/>
                      <a:pt x="104" y="1381"/>
                      <a:pt x="96" y="1359"/>
                    </a:cubicBezTo>
                    <a:cubicBezTo>
                      <a:pt x="90" y="1345"/>
                      <a:pt x="85" y="1334"/>
                      <a:pt x="85" y="1325"/>
                    </a:cubicBezTo>
                    <a:cubicBezTo>
                      <a:pt x="85" y="1325"/>
                      <a:pt x="85" y="1324"/>
                      <a:pt x="85" y="1323"/>
                    </a:cubicBezTo>
                    <a:cubicBezTo>
                      <a:pt x="85" y="1323"/>
                      <a:pt x="85" y="1322"/>
                      <a:pt x="84" y="1321"/>
                    </a:cubicBezTo>
                    <a:cubicBezTo>
                      <a:pt x="84" y="1321"/>
                      <a:pt x="84" y="1321"/>
                      <a:pt x="84" y="1321"/>
                    </a:cubicBezTo>
                    <a:cubicBezTo>
                      <a:pt x="83" y="1296"/>
                      <a:pt x="94" y="1204"/>
                      <a:pt x="105" y="1151"/>
                    </a:cubicBezTo>
                    <a:cubicBezTo>
                      <a:pt x="108" y="1137"/>
                      <a:pt x="112" y="1123"/>
                      <a:pt x="117" y="1110"/>
                    </a:cubicBezTo>
                    <a:cubicBezTo>
                      <a:pt x="121" y="1096"/>
                      <a:pt x="124" y="1082"/>
                      <a:pt x="127" y="1068"/>
                    </a:cubicBezTo>
                    <a:cubicBezTo>
                      <a:pt x="139" y="1010"/>
                      <a:pt x="139" y="966"/>
                      <a:pt x="141" y="954"/>
                    </a:cubicBezTo>
                    <a:cubicBezTo>
                      <a:pt x="144" y="939"/>
                      <a:pt x="187" y="737"/>
                      <a:pt x="193" y="703"/>
                    </a:cubicBezTo>
                    <a:cubicBezTo>
                      <a:pt x="192" y="737"/>
                      <a:pt x="192" y="737"/>
                      <a:pt x="192" y="737"/>
                    </a:cubicBezTo>
                    <a:cubicBezTo>
                      <a:pt x="188" y="794"/>
                      <a:pt x="188" y="794"/>
                      <a:pt x="188" y="794"/>
                    </a:cubicBezTo>
                    <a:cubicBezTo>
                      <a:pt x="189" y="801"/>
                      <a:pt x="189" y="809"/>
                      <a:pt x="190" y="817"/>
                    </a:cubicBezTo>
                    <a:cubicBezTo>
                      <a:pt x="189" y="826"/>
                      <a:pt x="189" y="826"/>
                      <a:pt x="189" y="826"/>
                    </a:cubicBezTo>
                    <a:cubicBezTo>
                      <a:pt x="190" y="830"/>
                      <a:pt x="190" y="834"/>
                      <a:pt x="190" y="838"/>
                    </a:cubicBezTo>
                    <a:cubicBezTo>
                      <a:pt x="191" y="879"/>
                      <a:pt x="190" y="925"/>
                      <a:pt x="191" y="941"/>
                    </a:cubicBezTo>
                    <a:cubicBezTo>
                      <a:pt x="192" y="971"/>
                      <a:pt x="183" y="1003"/>
                      <a:pt x="186" y="1054"/>
                    </a:cubicBezTo>
                    <a:cubicBezTo>
                      <a:pt x="187" y="1081"/>
                      <a:pt x="185" y="1134"/>
                      <a:pt x="173" y="1201"/>
                    </a:cubicBezTo>
                    <a:cubicBezTo>
                      <a:pt x="165" y="1234"/>
                      <a:pt x="165" y="1262"/>
                      <a:pt x="165" y="1302"/>
                    </a:cubicBezTo>
                    <a:cubicBezTo>
                      <a:pt x="163" y="1380"/>
                      <a:pt x="163" y="1487"/>
                      <a:pt x="175" y="1577"/>
                    </a:cubicBezTo>
                    <a:cubicBezTo>
                      <a:pt x="176" y="1581"/>
                      <a:pt x="177" y="1586"/>
                      <a:pt x="177" y="1591"/>
                    </a:cubicBezTo>
                    <a:cubicBezTo>
                      <a:pt x="186" y="1657"/>
                      <a:pt x="205" y="1735"/>
                      <a:pt x="214" y="1782"/>
                    </a:cubicBezTo>
                    <a:cubicBezTo>
                      <a:pt x="223" y="1831"/>
                      <a:pt x="215" y="1854"/>
                      <a:pt x="217" y="1886"/>
                    </a:cubicBezTo>
                    <a:cubicBezTo>
                      <a:pt x="219" y="1902"/>
                      <a:pt x="204" y="1988"/>
                      <a:pt x="220" y="2097"/>
                    </a:cubicBezTo>
                    <a:cubicBezTo>
                      <a:pt x="222" y="2115"/>
                      <a:pt x="225" y="2133"/>
                      <a:pt x="229" y="2150"/>
                    </a:cubicBezTo>
                    <a:cubicBezTo>
                      <a:pt x="229" y="2151"/>
                      <a:pt x="229" y="2152"/>
                      <a:pt x="230" y="2153"/>
                    </a:cubicBezTo>
                    <a:cubicBezTo>
                      <a:pt x="246" y="2234"/>
                      <a:pt x="260" y="2305"/>
                      <a:pt x="265" y="2325"/>
                    </a:cubicBezTo>
                    <a:cubicBezTo>
                      <a:pt x="276" y="2372"/>
                      <a:pt x="266" y="2377"/>
                      <a:pt x="271" y="2400"/>
                    </a:cubicBezTo>
                    <a:cubicBezTo>
                      <a:pt x="275" y="2424"/>
                      <a:pt x="276" y="2421"/>
                      <a:pt x="263" y="2444"/>
                    </a:cubicBezTo>
                    <a:cubicBezTo>
                      <a:pt x="251" y="2459"/>
                      <a:pt x="231" y="2491"/>
                      <a:pt x="225" y="2499"/>
                    </a:cubicBezTo>
                    <a:cubicBezTo>
                      <a:pt x="218" y="2506"/>
                      <a:pt x="222" y="2513"/>
                      <a:pt x="225" y="2518"/>
                    </a:cubicBezTo>
                    <a:cubicBezTo>
                      <a:pt x="224" y="2518"/>
                      <a:pt x="224" y="2519"/>
                      <a:pt x="224" y="2520"/>
                    </a:cubicBezTo>
                    <a:cubicBezTo>
                      <a:pt x="224" y="2520"/>
                      <a:pt x="224" y="2520"/>
                      <a:pt x="224" y="2520"/>
                    </a:cubicBezTo>
                    <a:cubicBezTo>
                      <a:pt x="224" y="2521"/>
                      <a:pt x="224" y="2521"/>
                      <a:pt x="224" y="2522"/>
                    </a:cubicBezTo>
                    <a:cubicBezTo>
                      <a:pt x="224" y="2522"/>
                      <a:pt x="224" y="2522"/>
                      <a:pt x="224" y="2522"/>
                    </a:cubicBezTo>
                    <a:cubicBezTo>
                      <a:pt x="224" y="2523"/>
                      <a:pt x="224" y="2523"/>
                      <a:pt x="224" y="2523"/>
                    </a:cubicBezTo>
                    <a:cubicBezTo>
                      <a:pt x="224" y="2524"/>
                      <a:pt x="224" y="2524"/>
                      <a:pt x="224" y="2524"/>
                    </a:cubicBezTo>
                    <a:cubicBezTo>
                      <a:pt x="224" y="2524"/>
                      <a:pt x="224" y="2525"/>
                      <a:pt x="224" y="2525"/>
                    </a:cubicBezTo>
                    <a:cubicBezTo>
                      <a:pt x="224" y="2525"/>
                      <a:pt x="224" y="2525"/>
                      <a:pt x="224" y="2526"/>
                    </a:cubicBezTo>
                    <a:cubicBezTo>
                      <a:pt x="225" y="2526"/>
                      <a:pt x="225" y="2526"/>
                      <a:pt x="225" y="2527"/>
                    </a:cubicBezTo>
                    <a:cubicBezTo>
                      <a:pt x="225" y="2527"/>
                      <a:pt x="225" y="2527"/>
                      <a:pt x="225" y="2527"/>
                    </a:cubicBezTo>
                    <a:cubicBezTo>
                      <a:pt x="225" y="2527"/>
                      <a:pt x="226" y="2528"/>
                      <a:pt x="226" y="2528"/>
                    </a:cubicBezTo>
                    <a:cubicBezTo>
                      <a:pt x="226" y="2528"/>
                      <a:pt x="226" y="2528"/>
                      <a:pt x="226" y="2529"/>
                    </a:cubicBezTo>
                    <a:cubicBezTo>
                      <a:pt x="226" y="2529"/>
                      <a:pt x="227" y="2529"/>
                      <a:pt x="227" y="2529"/>
                    </a:cubicBezTo>
                    <a:cubicBezTo>
                      <a:pt x="227" y="2529"/>
                      <a:pt x="227" y="2530"/>
                      <a:pt x="227" y="2530"/>
                    </a:cubicBezTo>
                    <a:cubicBezTo>
                      <a:pt x="228" y="2530"/>
                      <a:pt x="228" y="2530"/>
                      <a:pt x="228" y="2530"/>
                    </a:cubicBezTo>
                    <a:cubicBezTo>
                      <a:pt x="228" y="2531"/>
                      <a:pt x="229" y="2531"/>
                      <a:pt x="229" y="2531"/>
                    </a:cubicBezTo>
                    <a:cubicBezTo>
                      <a:pt x="229" y="2531"/>
                      <a:pt x="229" y="2531"/>
                      <a:pt x="229" y="2531"/>
                    </a:cubicBezTo>
                    <a:cubicBezTo>
                      <a:pt x="230" y="2532"/>
                      <a:pt x="230" y="2532"/>
                      <a:pt x="230" y="2532"/>
                    </a:cubicBezTo>
                    <a:cubicBezTo>
                      <a:pt x="230" y="2532"/>
                      <a:pt x="231" y="2532"/>
                      <a:pt x="231" y="2532"/>
                    </a:cubicBezTo>
                    <a:cubicBezTo>
                      <a:pt x="231" y="2533"/>
                      <a:pt x="232" y="2533"/>
                      <a:pt x="232" y="2533"/>
                    </a:cubicBezTo>
                    <a:cubicBezTo>
                      <a:pt x="232" y="2533"/>
                      <a:pt x="232" y="2533"/>
                      <a:pt x="232" y="2533"/>
                    </a:cubicBezTo>
                    <a:cubicBezTo>
                      <a:pt x="233" y="2533"/>
                      <a:pt x="233" y="2533"/>
                      <a:pt x="233" y="2534"/>
                    </a:cubicBezTo>
                    <a:cubicBezTo>
                      <a:pt x="233" y="2534"/>
                      <a:pt x="234" y="2534"/>
                      <a:pt x="234" y="2534"/>
                    </a:cubicBezTo>
                    <a:cubicBezTo>
                      <a:pt x="234" y="2534"/>
                      <a:pt x="234" y="2534"/>
                      <a:pt x="235" y="2534"/>
                    </a:cubicBezTo>
                    <a:cubicBezTo>
                      <a:pt x="235" y="2534"/>
                      <a:pt x="235" y="2534"/>
                      <a:pt x="235" y="2534"/>
                    </a:cubicBezTo>
                    <a:cubicBezTo>
                      <a:pt x="235" y="2534"/>
                      <a:pt x="236" y="2534"/>
                      <a:pt x="236" y="2534"/>
                    </a:cubicBezTo>
                    <a:cubicBezTo>
                      <a:pt x="236" y="2534"/>
                      <a:pt x="236" y="2534"/>
                      <a:pt x="236" y="2534"/>
                    </a:cubicBezTo>
                    <a:cubicBezTo>
                      <a:pt x="237" y="2535"/>
                      <a:pt x="237" y="2535"/>
                      <a:pt x="237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9" y="2535"/>
                      <a:pt x="239" y="2535"/>
                    </a:cubicBezTo>
                    <a:cubicBezTo>
                      <a:pt x="239" y="2535"/>
                      <a:pt x="238" y="2536"/>
                      <a:pt x="239" y="2537"/>
                    </a:cubicBezTo>
                    <a:cubicBezTo>
                      <a:pt x="239" y="2537"/>
                      <a:pt x="239" y="2537"/>
                      <a:pt x="239" y="2537"/>
                    </a:cubicBezTo>
                    <a:cubicBezTo>
                      <a:pt x="239" y="2537"/>
                      <a:pt x="239" y="2538"/>
                      <a:pt x="239" y="2538"/>
                    </a:cubicBezTo>
                    <a:cubicBezTo>
                      <a:pt x="239" y="2538"/>
                      <a:pt x="239" y="2538"/>
                      <a:pt x="239" y="2538"/>
                    </a:cubicBezTo>
                    <a:cubicBezTo>
                      <a:pt x="239" y="2539"/>
                      <a:pt x="240" y="2540"/>
                      <a:pt x="240" y="2540"/>
                    </a:cubicBezTo>
                    <a:cubicBezTo>
                      <a:pt x="240" y="2540"/>
                      <a:pt x="240" y="2540"/>
                      <a:pt x="240" y="2540"/>
                    </a:cubicBezTo>
                    <a:cubicBezTo>
                      <a:pt x="240" y="2541"/>
                      <a:pt x="241" y="2541"/>
                      <a:pt x="241" y="2541"/>
                    </a:cubicBezTo>
                    <a:cubicBezTo>
                      <a:pt x="241" y="2541"/>
                      <a:pt x="241" y="2541"/>
                      <a:pt x="241" y="2541"/>
                    </a:cubicBezTo>
                    <a:cubicBezTo>
                      <a:pt x="242" y="2542"/>
                      <a:pt x="242" y="2542"/>
                      <a:pt x="243" y="2543"/>
                    </a:cubicBezTo>
                    <a:cubicBezTo>
                      <a:pt x="243" y="2543"/>
                      <a:pt x="243" y="2543"/>
                      <a:pt x="243" y="2543"/>
                    </a:cubicBezTo>
                    <a:cubicBezTo>
                      <a:pt x="244" y="2543"/>
                      <a:pt x="244" y="2543"/>
                      <a:pt x="245" y="2543"/>
                    </a:cubicBezTo>
                    <a:cubicBezTo>
                      <a:pt x="245" y="2543"/>
                      <a:pt x="245" y="2544"/>
                      <a:pt x="245" y="2544"/>
                    </a:cubicBezTo>
                    <a:cubicBezTo>
                      <a:pt x="246" y="2544"/>
                      <a:pt x="247" y="2544"/>
                      <a:pt x="247" y="2544"/>
                    </a:cubicBezTo>
                    <a:cubicBezTo>
                      <a:pt x="247" y="2544"/>
                      <a:pt x="247" y="2544"/>
                      <a:pt x="247" y="2544"/>
                    </a:cubicBezTo>
                    <a:cubicBezTo>
                      <a:pt x="248" y="2544"/>
                      <a:pt x="249" y="2544"/>
                      <a:pt x="250" y="2545"/>
                    </a:cubicBezTo>
                    <a:cubicBezTo>
                      <a:pt x="250" y="2545"/>
                      <a:pt x="250" y="2545"/>
                      <a:pt x="250" y="2545"/>
                    </a:cubicBezTo>
                    <a:cubicBezTo>
                      <a:pt x="251" y="2545"/>
                      <a:pt x="251" y="2545"/>
                      <a:pt x="252" y="2545"/>
                    </a:cubicBezTo>
                    <a:cubicBezTo>
                      <a:pt x="252" y="2545"/>
                      <a:pt x="252" y="2545"/>
                      <a:pt x="253" y="2545"/>
                    </a:cubicBezTo>
                    <a:cubicBezTo>
                      <a:pt x="253" y="2545"/>
                      <a:pt x="254" y="2545"/>
                      <a:pt x="255" y="2545"/>
                    </a:cubicBezTo>
                    <a:cubicBezTo>
                      <a:pt x="255" y="2545"/>
                      <a:pt x="255" y="2545"/>
                      <a:pt x="255" y="2545"/>
                    </a:cubicBezTo>
                    <a:cubicBezTo>
                      <a:pt x="256" y="2545"/>
                      <a:pt x="257" y="2545"/>
                      <a:pt x="257" y="2545"/>
                    </a:cubicBezTo>
                    <a:cubicBezTo>
                      <a:pt x="258" y="2545"/>
                      <a:pt x="258" y="2545"/>
                      <a:pt x="258" y="2545"/>
                    </a:cubicBezTo>
                    <a:cubicBezTo>
                      <a:pt x="259" y="2545"/>
                      <a:pt x="259" y="2545"/>
                      <a:pt x="260" y="2544"/>
                    </a:cubicBezTo>
                    <a:cubicBezTo>
                      <a:pt x="260" y="2544"/>
                      <a:pt x="261" y="2544"/>
                      <a:pt x="261" y="2544"/>
                    </a:cubicBezTo>
                    <a:cubicBezTo>
                      <a:pt x="261" y="2544"/>
                      <a:pt x="262" y="2544"/>
                      <a:pt x="262" y="2544"/>
                    </a:cubicBezTo>
                    <a:cubicBezTo>
                      <a:pt x="263" y="2544"/>
                      <a:pt x="263" y="2544"/>
                      <a:pt x="263" y="2544"/>
                    </a:cubicBezTo>
                    <a:cubicBezTo>
                      <a:pt x="264" y="2544"/>
                      <a:pt x="264" y="2544"/>
                      <a:pt x="265" y="2543"/>
                    </a:cubicBezTo>
                    <a:cubicBezTo>
                      <a:pt x="265" y="2543"/>
                      <a:pt x="265" y="2543"/>
                      <a:pt x="266" y="2543"/>
                    </a:cubicBezTo>
                    <a:cubicBezTo>
                      <a:pt x="266" y="2543"/>
                      <a:pt x="266" y="2543"/>
                      <a:pt x="267" y="2543"/>
                    </a:cubicBezTo>
                    <a:cubicBezTo>
                      <a:pt x="267" y="2542"/>
                      <a:pt x="267" y="2542"/>
                      <a:pt x="268" y="2542"/>
                    </a:cubicBezTo>
                    <a:cubicBezTo>
                      <a:pt x="268" y="2542"/>
                      <a:pt x="268" y="2542"/>
                      <a:pt x="268" y="2542"/>
                    </a:cubicBezTo>
                    <a:cubicBezTo>
                      <a:pt x="269" y="2541"/>
                      <a:pt x="269" y="2541"/>
                      <a:pt x="270" y="2541"/>
                    </a:cubicBezTo>
                    <a:cubicBezTo>
                      <a:pt x="277" y="2548"/>
                      <a:pt x="297" y="2548"/>
                      <a:pt x="305" y="2539"/>
                    </a:cubicBezTo>
                    <a:cubicBezTo>
                      <a:pt x="318" y="2549"/>
                      <a:pt x="340" y="2549"/>
                      <a:pt x="354" y="2536"/>
                    </a:cubicBezTo>
                    <a:cubicBezTo>
                      <a:pt x="368" y="2523"/>
                      <a:pt x="370" y="2510"/>
                      <a:pt x="368" y="2498"/>
                    </a:cubicBezTo>
                    <a:cubicBezTo>
                      <a:pt x="367" y="2485"/>
                      <a:pt x="370" y="2480"/>
                      <a:pt x="373" y="2465"/>
                    </a:cubicBezTo>
                    <a:cubicBezTo>
                      <a:pt x="376" y="2449"/>
                      <a:pt x="378" y="2436"/>
                      <a:pt x="372" y="2425"/>
                    </a:cubicBezTo>
                    <a:cubicBezTo>
                      <a:pt x="365" y="2414"/>
                      <a:pt x="365" y="2408"/>
                      <a:pt x="365" y="2397"/>
                    </a:cubicBezTo>
                    <a:cubicBezTo>
                      <a:pt x="365" y="2386"/>
                      <a:pt x="370" y="2368"/>
                      <a:pt x="362" y="2354"/>
                    </a:cubicBezTo>
                    <a:cubicBezTo>
                      <a:pt x="354" y="2340"/>
                      <a:pt x="344" y="2305"/>
                      <a:pt x="346" y="2268"/>
                    </a:cubicBezTo>
                    <a:cubicBezTo>
                      <a:pt x="348" y="2231"/>
                      <a:pt x="378" y="2022"/>
                      <a:pt x="365" y="1951"/>
                    </a:cubicBezTo>
                    <a:cubicBezTo>
                      <a:pt x="352" y="1879"/>
                      <a:pt x="357" y="1865"/>
                      <a:pt x="360" y="1840"/>
                    </a:cubicBezTo>
                    <a:cubicBezTo>
                      <a:pt x="363" y="1816"/>
                      <a:pt x="371" y="1777"/>
                      <a:pt x="364" y="1725"/>
                    </a:cubicBezTo>
                    <a:cubicBezTo>
                      <a:pt x="361" y="1706"/>
                      <a:pt x="362" y="1622"/>
                      <a:pt x="363" y="1538"/>
                    </a:cubicBezTo>
                    <a:cubicBezTo>
                      <a:pt x="363" y="1484"/>
                      <a:pt x="368" y="1419"/>
                      <a:pt x="364" y="1398"/>
                    </a:cubicBezTo>
                    <a:cubicBezTo>
                      <a:pt x="368" y="1399"/>
                      <a:pt x="372" y="1400"/>
                      <a:pt x="376" y="1400"/>
                    </a:cubicBezTo>
                    <a:cubicBezTo>
                      <a:pt x="377" y="1400"/>
                      <a:pt x="377" y="1400"/>
                      <a:pt x="377" y="1400"/>
                    </a:cubicBezTo>
                    <a:cubicBezTo>
                      <a:pt x="382" y="1400"/>
                      <a:pt x="387" y="1399"/>
                      <a:pt x="392" y="1397"/>
                    </a:cubicBezTo>
                    <a:cubicBezTo>
                      <a:pt x="392" y="1398"/>
                      <a:pt x="392" y="1398"/>
                      <a:pt x="392" y="1398"/>
                    </a:cubicBezTo>
                    <a:cubicBezTo>
                      <a:pt x="391" y="1399"/>
                      <a:pt x="391" y="1401"/>
                      <a:pt x="391" y="1405"/>
                    </a:cubicBezTo>
                    <a:cubicBezTo>
                      <a:pt x="389" y="1431"/>
                      <a:pt x="392" y="1489"/>
                      <a:pt x="393" y="1538"/>
                    </a:cubicBezTo>
                    <a:cubicBezTo>
                      <a:pt x="393" y="1622"/>
                      <a:pt x="394" y="1706"/>
                      <a:pt x="391" y="1725"/>
                    </a:cubicBezTo>
                    <a:cubicBezTo>
                      <a:pt x="384" y="1777"/>
                      <a:pt x="392" y="1816"/>
                      <a:pt x="395" y="1840"/>
                    </a:cubicBezTo>
                    <a:cubicBezTo>
                      <a:pt x="398" y="1865"/>
                      <a:pt x="403" y="1879"/>
                      <a:pt x="390" y="1951"/>
                    </a:cubicBezTo>
                    <a:cubicBezTo>
                      <a:pt x="378" y="2022"/>
                      <a:pt x="408" y="2231"/>
                      <a:pt x="409" y="2268"/>
                    </a:cubicBezTo>
                    <a:cubicBezTo>
                      <a:pt x="411" y="2305"/>
                      <a:pt x="402" y="2340"/>
                      <a:pt x="394" y="2354"/>
                    </a:cubicBezTo>
                    <a:cubicBezTo>
                      <a:pt x="386" y="2368"/>
                      <a:pt x="390" y="2386"/>
                      <a:pt x="390" y="2397"/>
                    </a:cubicBezTo>
                    <a:cubicBezTo>
                      <a:pt x="390" y="2408"/>
                      <a:pt x="390" y="2414"/>
                      <a:pt x="384" y="2425"/>
                    </a:cubicBezTo>
                    <a:cubicBezTo>
                      <a:pt x="377" y="2436"/>
                      <a:pt x="379" y="2449"/>
                      <a:pt x="383" y="2465"/>
                    </a:cubicBezTo>
                    <a:cubicBezTo>
                      <a:pt x="386" y="2480"/>
                      <a:pt x="389" y="2485"/>
                      <a:pt x="387" y="2498"/>
                    </a:cubicBezTo>
                    <a:cubicBezTo>
                      <a:pt x="386" y="2510"/>
                      <a:pt x="387" y="2523"/>
                      <a:pt x="402" y="2536"/>
                    </a:cubicBezTo>
                    <a:cubicBezTo>
                      <a:pt x="416" y="2549"/>
                      <a:pt x="438" y="2549"/>
                      <a:pt x="450" y="2539"/>
                    </a:cubicBezTo>
                    <a:cubicBezTo>
                      <a:pt x="458" y="2548"/>
                      <a:pt x="478" y="2548"/>
                      <a:pt x="486" y="2541"/>
                    </a:cubicBezTo>
                    <a:cubicBezTo>
                      <a:pt x="486" y="2541"/>
                      <a:pt x="487" y="2541"/>
                      <a:pt x="487" y="2542"/>
                    </a:cubicBezTo>
                    <a:cubicBezTo>
                      <a:pt x="487" y="2542"/>
                      <a:pt x="487" y="2542"/>
                      <a:pt x="488" y="2542"/>
                    </a:cubicBezTo>
                    <a:cubicBezTo>
                      <a:pt x="488" y="2542"/>
                      <a:pt x="488" y="2542"/>
                      <a:pt x="489" y="2543"/>
                    </a:cubicBezTo>
                    <a:cubicBezTo>
                      <a:pt x="489" y="2543"/>
                      <a:pt x="489" y="2543"/>
                      <a:pt x="490" y="2543"/>
                    </a:cubicBezTo>
                    <a:cubicBezTo>
                      <a:pt x="490" y="2543"/>
                      <a:pt x="490" y="2543"/>
                      <a:pt x="491" y="2543"/>
                    </a:cubicBezTo>
                    <a:cubicBezTo>
                      <a:pt x="491" y="2544"/>
                      <a:pt x="492" y="2544"/>
                      <a:pt x="492" y="2544"/>
                    </a:cubicBezTo>
                    <a:cubicBezTo>
                      <a:pt x="492" y="2544"/>
                      <a:pt x="493" y="2544"/>
                      <a:pt x="493" y="2544"/>
                    </a:cubicBezTo>
                    <a:cubicBezTo>
                      <a:pt x="494" y="2544"/>
                      <a:pt x="494" y="2544"/>
                      <a:pt x="495" y="2544"/>
                    </a:cubicBezTo>
                    <a:cubicBezTo>
                      <a:pt x="495" y="2544"/>
                      <a:pt x="495" y="2544"/>
                      <a:pt x="496" y="2544"/>
                    </a:cubicBezTo>
                    <a:cubicBezTo>
                      <a:pt x="496" y="2545"/>
                      <a:pt x="497" y="2545"/>
                      <a:pt x="497" y="2545"/>
                    </a:cubicBezTo>
                    <a:cubicBezTo>
                      <a:pt x="498" y="2545"/>
                      <a:pt x="498" y="2545"/>
                      <a:pt x="498" y="2545"/>
                    </a:cubicBezTo>
                    <a:cubicBezTo>
                      <a:pt x="499" y="2545"/>
                      <a:pt x="499" y="2545"/>
                      <a:pt x="500" y="2545"/>
                    </a:cubicBezTo>
                    <a:cubicBezTo>
                      <a:pt x="500" y="2545"/>
                      <a:pt x="500" y="2545"/>
                      <a:pt x="501" y="2545"/>
                    </a:cubicBezTo>
                    <a:cubicBezTo>
                      <a:pt x="501" y="2545"/>
                      <a:pt x="502" y="2545"/>
                      <a:pt x="503" y="2545"/>
                    </a:cubicBezTo>
                    <a:cubicBezTo>
                      <a:pt x="503" y="2545"/>
                      <a:pt x="503" y="2545"/>
                      <a:pt x="503" y="2545"/>
                    </a:cubicBezTo>
                    <a:cubicBezTo>
                      <a:pt x="504" y="2545"/>
                      <a:pt x="505" y="2545"/>
                      <a:pt x="505" y="2545"/>
                    </a:cubicBezTo>
                    <a:cubicBezTo>
                      <a:pt x="506" y="2545"/>
                      <a:pt x="506" y="2545"/>
                      <a:pt x="506" y="2545"/>
                    </a:cubicBezTo>
                    <a:cubicBezTo>
                      <a:pt x="507" y="2544"/>
                      <a:pt x="507" y="2544"/>
                      <a:pt x="508" y="2544"/>
                    </a:cubicBezTo>
                    <a:cubicBezTo>
                      <a:pt x="508" y="2544"/>
                      <a:pt x="508" y="2544"/>
                      <a:pt x="508" y="2544"/>
                    </a:cubicBezTo>
                    <a:cubicBezTo>
                      <a:pt x="509" y="2544"/>
                      <a:pt x="510" y="2544"/>
                      <a:pt x="510" y="2544"/>
                    </a:cubicBezTo>
                    <a:cubicBezTo>
                      <a:pt x="510" y="2544"/>
                      <a:pt x="510" y="2543"/>
                      <a:pt x="510" y="2543"/>
                    </a:cubicBezTo>
                    <a:cubicBezTo>
                      <a:pt x="511" y="2543"/>
                      <a:pt x="512" y="2543"/>
                      <a:pt x="512" y="2543"/>
                    </a:cubicBezTo>
                    <a:cubicBezTo>
                      <a:pt x="512" y="2543"/>
                      <a:pt x="512" y="2543"/>
                      <a:pt x="512" y="2543"/>
                    </a:cubicBezTo>
                    <a:cubicBezTo>
                      <a:pt x="513" y="2542"/>
                      <a:pt x="514" y="2542"/>
                      <a:pt x="514" y="2541"/>
                    </a:cubicBezTo>
                    <a:cubicBezTo>
                      <a:pt x="514" y="2541"/>
                      <a:pt x="514" y="2541"/>
                      <a:pt x="514" y="2541"/>
                    </a:cubicBezTo>
                    <a:cubicBezTo>
                      <a:pt x="515" y="2541"/>
                      <a:pt x="515" y="2541"/>
                      <a:pt x="515" y="2540"/>
                    </a:cubicBezTo>
                    <a:cubicBezTo>
                      <a:pt x="515" y="2540"/>
                      <a:pt x="515" y="2540"/>
                      <a:pt x="515" y="2540"/>
                    </a:cubicBezTo>
                    <a:cubicBezTo>
                      <a:pt x="516" y="2540"/>
                      <a:pt x="516" y="2539"/>
                      <a:pt x="516" y="2538"/>
                    </a:cubicBezTo>
                    <a:cubicBezTo>
                      <a:pt x="516" y="2538"/>
                      <a:pt x="516" y="2538"/>
                      <a:pt x="516" y="2538"/>
                    </a:cubicBezTo>
                    <a:cubicBezTo>
                      <a:pt x="517" y="2538"/>
                      <a:pt x="517" y="2537"/>
                      <a:pt x="517" y="2537"/>
                    </a:cubicBezTo>
                    <a:cubicBezTo>
                      <a:pt x="517" y="2537"/>
                      <a:pt x="517" y="2537"/>
                      <a:pt x="517" y="2537"/>
                    </a:cubicBezTo>
                    <a:cubicBezTo>
                      <a:pt x="517" y="2536"/>
                      <a:pt x="517" y="2535"/>
                      <a:pt x="517" y="2535"/>
                    </a:cubicBezTo>
                    <a:cubicBezTo>
                      <a:pt x="517" y="2535"/>
                      <a:pt x="517" y="2535"/>
                      <a:pt x="517" y="2535"/>
                    </a:cubicBezTo>
                    <a:cubicBezTo>
                      <a:pt x="517" y="2535"/>
                      <a:pt x="518" y="2535"/>
                      <a:pt x="518" y="2535"/>
                    </a:cubicBezTo>
                    <a:cubicBezTo>
                      <a:pt x="518" y="2535"/>
                      <a:pt x="518" y="2535"/>
                      <a:pt x="518" y="2535"/>
                    </a:cubicBezTo>
                    <a:cubicBezTo>
                      <a:pt x="518" y="2535"/>
                      <a:pt x="519" y="2535"/>
                      <a:pt x="519" y="2534"/>
                    </a:cubicBezTo>
                    <a:cubicBezTo>
                      <a:pt x="519" y="2534"/>
                      <a:pt x="519" y="2534"/>
                      <a:pt x="519" y="2534"/>
                    </a:cubicBezTo>
                    <a:cubicBezTo>
                      <a:pt x="520" y="2534"/>
                      <a:pt x="520" y="2534"/>
                      <a:pt x="520" y="2534"/>
                    </a:cubicBezTo>
                    <a:cubicBezTo>
                      <a:pt x="521" y="2534"/>
                      <a:pt x="521" y="2534"/>
                      <a:pt x="521" y="2534"/>
                    </a:cubicBezTo>
                    <a:cubicBezTo>
                      <a:pt x="521" y="2534"/>
                      <a:pt x="521" y="2534"/>
                      <a:pt x="522" y="2534"/>
                    </a:cubicBezTo>
                    <a:cubicBezTo>
                      <a:pt x="522" y="2534"/>
                      <a:pt x="522" y="2534"/>
                      <a:pt x="522" y="2533"/>
                    </a:cubicBezTo>
                    <a:cubicBezTo>
                      <a:pt x="523" y="2533"/>
                      <a:pt x="523" y="2533"/>
                      <a:pt x="523" y="2533"/>
                    </a:cubicBezTo>
                    <a:cubicBezTo>
                      <a:pt x="523" y="2533"/>
                      <a:pt x="524" y="2533"/>
                      <a:pt x="524" y="2533"/>
                    </a:cubicBezTo>
                    <a:cubicBezTo>
                      <a:pt x="524" y="2533"/>
                      <a:pt x="524" y="2532"/>
                      <a:pt x="525" y="2532"/>
                    </a:cubicBezTo>
                    <a:cubicBezTo>
                      <a:pt x="525" y="2532"/>
                      <a:pt x="525" y="2532"/>
                      <a:pt x="525" y="2532"/>
                    </a:cubicBezTo>
                    <a:cubicBezTo>
                      <a:pt x="526" y="2532"/>
                      <a:pt x="526" y="2532"/>
                      <a:pt x="526" y="2531"/>
                    </a:cubicBezTo>
                    <a:cubicBezTo>
                      <a:pt x="526" y="2531"/>
                      <a:pt x="527" y="2531"/>
                      <a:pt x="527" y="2531"/>
                    </a:cubicBezTo>
                    <a:cubicBezTo>
                      <a:pt x="527" y="2531"/>
                      <a:pt x="527" y="2531"/>
                      <a:pt x="527" y="2530"/>
                    </a:cubicBezTo>
                    <a:cubicBezTo>
                      <a:pt x="528" y="2530"/>
                      <a:pt x="528" y="2530"/>
                      <a:pt x="528" y="2530"/>
                    </a:cubicBezTo>
                    <a:cubicBezTo>
                      <a:pt x="528" y="2530"/>
                      <a:pt x="528" y="2529"/>
                      <a:pt x="529" y="2529"/>
                    </a:cubicBezTo>
                    <a:cubicBezTo>
                      <a:pt x="529" y="2529"/>
                      <a:pt x="529" y="2529"/>
                      <a:pt x="529" y="2528"/>
                    </a:cubicBezTo>
                    <a:cubicBezTo>
                      <a:pt x="529" y="2528"/>
                      <a:pt x="530" y="2528"/>
                      <a:pt x="530" y="2528"/>
                    </a:cubicBezTo>
                    <a:cubicBezTo>
                      <a:pt x="530" y="2528"/>
                      <a:pt x="530" y="2527"/>
                      <a:pt x="530" y="2527"/>
                    </a:cubicBezTo>
                    <a:cubicBezTo>
                      <a:pt x="530" y="2527"/>
                      <a:pt x="530" y="2527"/>
                      <a:pt x="530" y="2527"/>
                    </a:cubicBezTo>
                    <a:cubicBezTo>
                      <a:pt x="531" y="2526"/>
                      <a:pt x="531" y="2526"/>
                      <a:pt x="531" y="2526"/>
                    </a:cubicBezTo>
                    <a:cubicBezTo>
                      <a:pt x="531" y="2525"/>
                      <a:pt x="531" y="2525"/>
                      <a:pt x="531" y="2525"/>
                    </a:cubicBezTo>
                    <a:cubicBezTo>
                      <a:pt x="531" y="2525"/>
                      <a:pt x="531" y="2524"/>
                      <a:pt x="531" y="2524"/>
                    </a:cubicBezTo>
                    <a:cubicBezTo>
                      <a:pt x="531" y="2524"/>
                      <a:pt x="532" y="2524"/>
                      <a:pt x="532" y="2523"/>
                    </a:cubicBezTo>
                    <a:cubicBezTo>
                      <a:pt x="532" y="2523"/>
                      <a:pt x="532" y="2523"/>
                      <a:pt x="532" y="2522"/>
                    </a:cubicBezTo>
                    <a:cubicBezTo>
                      <a:pt x="532" y="2522"/>
                      <a:pt x="532" y="2522"/>
                      <a:pt x="532" y="2522"/>
                    </a:cubicBezTo>
                    <a:cubicBezTo>
                      <a:pt x="532" y="2521"/>
                      <a:pt x="531" y="2521"/>
                      <a:pt x="531" y="2520"/>
                    </a:cubicBezTo>
                    <a:cubicBezTo>
                      <a:pt x="531" y="2520"/>
                      <a:pt x="531" y="2520"/>
                      <a:pt x="531" y="2520"/>
                    </a:cubicBezTo>
                    <a:cubicBezTo>
                      <a:pt x="531" y="2519"/>
                      <a:pt x="531" y="2518"/>
                      <a:pt x="531" y="2518"/>
                    </a:cubicBezTo>
                    <a:cubicBezTo>
                      <a:pt x="534" y="2513"/>
                      <a:pt x="537" y="2506"/>
                      <a:pt x="531" y="2499"/>
                    </a:cubicBezTo>
                    <a:cubicBezTo>
                      <a:pt x="524" y="2491"/>
                      <a:pt x="505" y="2459"/>
                      <a:pt x="493" y="2444"/>
                    </a:cubicBezTo>
                    <a:cubicBezTo>
                      <a:pt x="480" y="2421"/>
                      <a:pt x="480" y="2424"/>
                      <a:pt x="485" y="2400"/>
                    </a:cubicBezTo>
                    <a:cubicBezTo>
                      <a:pt x="490" y="2377"/>
                      <a:pt x="480" y="2372"/>
                      <a:pt x="491" y="2325"/>
                    </a:cubicBezTo>
                    <a:cubicBezTo>
                      <a:pt x="494" y="2310"/>
                      <a:pt x="505" y="2263"/>
                      <a:pt x="516" y="2205"/>
                    </a:cubicBezTo>
                    <a:cubicBezTo>
                      <a:pt x="519" y="2190"/>
                      <a:pt x="522" y="2174"/>
                      <a:pt x="525" y="2157"/>
                    </a:cubicBezTo>
                    <a:cubicBezTo>
                      <a:pt x="544" y="2067"/>
                      <a:pt x="536" y="1918"/>
                      <a:pt x="538" y="1886"/>
                    </a:cubicBezTo>
                    <a:cubicBezTo>
                      <a:pt x="540" y="1854"/>
                      <a:pt x="531" y="1834"/>
                      <a:pt x="540" y="1784"/>
                    </a:cubicBezTo>
                    <a:cubicBezTo>
                      <a:pt x="550" y="1735"/>
                      <a:pt x="568" y="1648"/>
                      <a:pt x="575" y="1579"/>
                    </a:cubicBezTo>
                    <a:cubicBezTo>
                      <a:pt x="587" y="1496"/>
                      <a:pt x="588" y="1463"/>
                      <a:pt x="591" y="1424"/>
                    </a:cubicBezTo>
                    <a:cubicBezTo>
                      <a:pt x="591" y="1415"/>
                      <a:pt x="592" y="1407"/>
                      <a:pt x="592" y="1398"/>
                    </a:cubicBezTo>
                    <a:cubicBezTo>
                      <a:pt x="600" y="1296"/>
                      <a:pt x="595" y="1261"/>
                      <a:pt x="588" y="1205"/>
                    </a:cubicBezTo>
                    <a:cubicBezTo>
                      <a:pt x="582" y="1173"/>
                      <a:pt x="578" y="1141"/>
                      <a:pt x="577" y="1114"/>
                    </a:cubicBezTo>
                    <a:cubicBezTo>
                      <a:pt x="575" y="1089"/>
                      <a:pt x="575" y="1070"/>
                      <a:pt x="575" y="1057"/>
                    </a:cubicBezTo>
                    <a:cubicBezTo>
                      <a:pt x="576" y="1009"/>
                      <a:pt x="564" y="981"/>
                      <a:pt x="561" y="955"/>
                    </a:cubicBezTo>
                    <a:cubicBezTo>
                      <a:pt x="562" y="955"/>
                      <a:pt x="561" y="954"/>
                      <a:pt x="562" y="953"/>
                    </a:cubicBezTo>
                    <a:cubicBezTo>
                      <a:pt x="562" y="950"/>
                      <a:pt x="562" y="942"/>
                      <a:pt x="562" y="932"/>
                    </a:cubicBezTo>
                    <a:cubicBezTo>
                      <a:pt x="563" y="903"/>
                      <a:pt x="567" y="833"/>
                      <a:pt x="563" y="769"/>
                    </a:cubicBezTo>
                    <a:cubicBezTo>
                      <a:pt x="561" y="750"/>
                      <a:pt x="559" y="733"/>
                      <a:pt x="557" y="718"/>
                    </a:cubicBezTo>
                    <a:cubicBezTo>
                      <a:pt x="556" y="702"/>
                      <a:pt x="555" y="689"/>
                      <a:pt x="554" y="679"/>
                    </a:cubicBezTo>
                    <a:cubicBezTo>
                      <a:pt x="587" y="826"/>
                      <a:pt x="587" y="826"/>
                      <a:pt x="587" y="826"/>
                    </a:cubicBezTo>
                    <a:cubicBezTo>
                      <a:pt x="593" y="861"/>
                      <a:pt x="611" y="939"/>
                      <a:pt x="614" y="954"/>
                    </a:cubicBezTo>
                    <a:cubicBezTo>
                      <a:pt x="617" y="969"/>
                      <a:pt x="619" y="1041"/>
                      <a:pt x="646" y="1124"/>
                    </a:cubicBezTo>
                    <a:cubicBezTo>
                      <a:pt x="660" y="1164"/>
                      <a:pt x="675" y="1305"/>
                      <a:pt x="670" y="1325"/>
                    </a:cubicBezTo>
                    <a:cubicBezTo>
                      <a:pt x="671" y="1334"/>
                      <a:pt x="668" y="1346"/>
                      <a:pt x="663" y="1360"/>
                    </a:cubicBezTo>
                    <a:cubicBezTo>
                      <a:pt x="655" y="1382"/>
                      <a:pt x="653" y="1414"/>
                      <a:pt x="654" y="1424"/>
                    </a:cubicBezTo>
                    <a:cubicBezTo>
                      <a:pt x="651" y="1437"/>
                      <a:pt x="642" y="1462"/>
                      <a:pt x="656" y="1466"/>
                    </a:cubicBezTo>
                    <a:cubicBezTo>
                      <a:pt x="656" y="1466"/>
                      <a:pt x="656" y="1466"/>
                      <a:pt x="655" y="1466"/>
                    </a:cubicBezTo>
                    <a:cubicBezTo>
                      <a:pt x="654" y="1467"/>
                      <a:pt x="654" y="1467"/>
                      <a:pt x="654" y="1467"/>
                    </a:cubicBezTo>
                    <a:cubicBezTo>
                      <a:pt x="654" y="1467"/>
                      <a:pt x="655" y="1467"/>
                      <a:pt x="655" y="1467"/>
                    </a:cubicBezTo>
                    <a:cubicBezTo>
                      <a:pt x="655" y="1467"/>
                      <a:pt x="655" y="1467"/>
                      <a:pt x="655" y="1467"/>
                    </a:cubicBezTo>
                    <a:cubicBezTo>
                      <a:pt x="654" y="1468"/>
                      <a:pt x="653" y="1469"/>
                      <a:pt x="653" y="1470"/>
                    </a:cubicBezTo>
                    <a:cubicBezTo>
                      <a:pt x="653" y="1470"/>
                      <a:pt x="653" y="1470"/>
                      <a:pt x="652" y="1470"/>
                    </a:cubicBezTo>
                    <a:cubicBezTo>
                      <a:pt x="652" y="1470"/>
                      <a:pt x="652" y="1470"/>
                      <a:pt x="652" y="1470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3"/>
                      <a:pt x="652" y="1473"/>
                      <a:pt x="652" y="1473"/>
                    </a:cubicBezTo>
                    <a:cubicBezTo>
                      <a:pt x="652" y="1473"/>
                      <a:pt x="652" y="1473"/>
                      <a:pt x="652" y="1474"/>
                    </a:cubicBezTo>
                    <a:cubicBezTo>
                      <a:pt x="652" y="1474"/>
                      <a:pt x="652" y="1474"/>
                      <a:pt x="652" y="1475"/>
                    </a:cubicBezTo>
                    <a:cubicBezTo>
                      <a:pt x="652" y="1475"/>
                      <a:pt x="652" y="1476"/>
                      <a:pt x="652" y="1476"/>
                    </a:cubicBezTo>
                    <a:cubicBezTo>
                      <a:pt x="650" y="1480"/>
                      <a:pt x="650" y="1482"/>
                      <a:pt x="651" y="1484"/>
                    </a:cubicBezTo>
                    <a:cubicBezTo>
                      <a:pt x="652" y="1488"/>
                      <a:pt x="655" y="1488"/>
                      <a:pt x="657" y="1488"/>
                    </a:cubicBezTo>
                    <a:cubicBezTo>
                      <a:pt x="651" y="1492"/>
                      <a:pt x="649" y="1498"/>
                      <a:pt x="652" y="1507"/>
                    </a:cubicBezTo>
                    <a:cubicBezTo>
                      <a:pt x="654" y="1511"/>
                      <a:pt x="673" y="1501"/>
                      <a:pt x="683" y="1498"/>
                    </a:cubicBezTo>
                    <a:cubicBezTo>
                      <a:pt x="699" y="1493"/>
                      <a:pt x="718" y="1485"/>
                      <a:pt x="722" y="1477"/>
                    </a:cubicBezTo>
                    <a:cubicBezTo>
                      <a:pt x="727" y="1470"/>
                      <a:pt x="737" y="1457"/>
                      <a:pt x="740" y="1451"/>
                    </a:cubicBezTo>
                    <a:cubicBezTo>
                      <a:pt x="744" y="1443"/>
                      <a:pt x="743" y="1438"/>
                      <a:pt x="746" y="1432"/>
                    </a:cubicBezTo>
                    <a:cubicBezTo>
                      <a:pt x="749" y="1426"/>
                      <a:pt x="755" y="1419"/>
                      <a:pt x="752" y="1414"/>
                    </a:cubicBezTo>
                    <a:close/>
                    <a:moveTo>
                      <a:pt x="516" y="341"/>
                    </a:moveTo>
                    <a:cubicBezTo>
                      <a:pt x="517" y="341"/>
                      <a:pt x="518" y="342"/>
                      <a:pt x="519" y="342"/>
                    </a:cubicBezTo>
                    <a:cubicBezTo>
                      <a:pt x="518" y="342"/>
                      <a:pt x="517" y="341"/>
                      <a:pt x="516" y="3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4FB87186-414B-6260-DE66-02A8708006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2016"/>
                <a:ext cx="616" cy="2066"/>
              </a:xfrm>
              <a:custGeom>
                <a:avLst/>
                <a:gdLst>
                  <a:gd name="T0" fmla="*/ 395 w 755"/>
                  <a:gd name="T1" fmla="*/ 598 h 2549"/>
                  <a:gd name="T2" fmla="*/ 336 w 755"/>
                  <a:gd name="T3" fmla="*/ 283 h 2549"/>
                  <a:gd name="T4" fmla="*/ 252 w 755"/>
                  <a:gd name="T5" fmla="*/ 204 h 2549"/>
                  <a:gd name="T6" fmla="*/ 274 w 755"/>
                  <a:gd name="T7" fmla="*/ 184 h 2549"/>
                  <a:gd name="T8" fmla="*/ 284 w 755"/>
                  <a:gd name="T9" fmla="*/ 172 h 2549"/>
                  <a:gd name="T10" fmla="*/ 295 w 755"/>
                  <a:gd name="T11" fmla="*/ 156 h 2549"/>
                  <a:gd name="T12" fmla="*/ 291 w 755"/>
                  <a:gd name="T13" fmla="*/ 151 h 2549"/>
                  <a:gd name="T14" fmla="*/ 292 w 755"/>
                  <a:gd name="T15" fmla="*/ 139 h 2549"/>
                  <a:gd name="T16" fmla="*/ 296 w 755"/>
                  <a:gd name="T17" fmla="*/ 122 h 2549"/>
                  <a:gd name="T18" fmla="*/ 299 w 755"/>
                  <a:gd name="T19" fmla="*/ 97 h 2549"/>
                  <a:gd name="T20" fmla="*/ 244 w 755"/>
                  <a:gd name="T21" fmla="*/ 7 h 2549"/>
                  <a:gd name="T22" fmla="*/ 172 w 755"/>
                  <a:gd name="T23" fmla="*/ 2 h 2549"/>
                  <a:gd name="T24" fmla="*/ 146 w 755"/>
                  <a:gd name="T25" fmla="*/ 15 h 2549"/>
                  <a:gd name="T26" fmla="*/ 110 w 755"/>
                  <a:gd name="T27" fmla="*/ 102 h 2549"/>
                  <a:gd name="T28" fmla="*/ 113 w 755"/>
                  <a:gd name="T29" fmla="*/ 139 h 2549"/>
                  <a:gd name="T30" fmla="*/ 119 w 755"/>
                  <a:gd name="T31" fmla="*/ 163 h 2549"/>
                  <a:gd name="T32" fmla="*/ 117 w 755"/>
                  <a:gd name="T33" fmla="*/ 181 h 2549"/>
                  <a:gd name="T34" fmla="*/ 129 w 755"/>
                  <a:gd name="T35" fmla="*/ 179 h 2549"/>
                  <a:gd name="T36" fmla="*/ 138 w 755"/>
                  <a:gd name="T37" fmla="*/ 190 h 2549"/>
                  <a:gd name="T38" fmla="*/ 157 w 755"/>
                  <a:gd name="T39" fmla="*/ 205 h 2549"/>
                  <a:gd name="T40" fmla="*/ 132 w 755"/>
                  <a:gd name="T41" fmla="*/ 255 h 2549"/>
                  <a:gd name="T42" fmla="*/ 25 w 755"/>
                  <a:gd name="T43" fmla="*/ 502 h 2549"/>
                  <a:gd name="T44" fmla="*/ 18 w 755"/>
                  <a:gd name="T45" fmla="*/ 786 h 2549"/>
                  <a:gd name="T46" fmla="*/ 55 w 755"/>
                  <a:gd name="T47" fmla="*/ 792 h 2549"/>
                  <a:gd name="T48" fmla="*/ 56 w 755"/>
                  <a:gd name="T49" fmla="*/ 785 h 2549"/>
                  <a:gd name="T50" fmla="*/ 56 w 755"/>
                  <a:gd name="T51" fmla="*/ 782 h 2549"/>
                  <a:gd name="T52" fmla="*/ 55 w 755"/>
                  <a:gd name="T53" fmla="*/ 781 h 2549"/>
                  <a:gd name="T54" fmla="*/ 46 w 755"/>
                  <a:gd name="T55" fmla="*/ 704 h 2549"/>
                  <a:gd name="T56" fmla="*/ 102 w 755"/>
                  <a:gd name="T57" fmla="*/ 423 h 2549"/>
                  <a:gd name="T58" fmla="*/ 90 w 755"/>
                  <a:gd name="T59" fmla="*/ 693 h 2549"/>
                  <a:gd name="T60" fmla="*/ 125 w 755"/>
                  <a:gd name="T61" fmla="*/ 1146 h 2549"/>
                  <a:gd name="T62" fmla="*/ 122 w 755"/>
                  <a:gd name="T63" fmla="*/ 1341 h 2549"/>
                  <a:gd name="T64" fmla="*/ 122 w 755"/>
                  <a:gd name="T65" fmla="*/ 1345 h 2549"/>
                  <a:gd name="T66" fmla="*/ 125 w 755"/>
                  <a:gd name="T67" fmla="*/ 1347 h 2549"/>
                  <a:gd name="T68" fmla="*/ 127 w 755"/>
                  <a:gd name="T69" fmla="*/ 1350 h 2549"/>
                  <a:gd name="T70" fmla="*/ 129 w 755"/>
                  <a:gd name="T71" fmla="*/ 1350 h 2549"/>
                  <a:gd name="T72" fmla="*/ 131 w 755"/>
                  <a:gd name="T73" fmla="*/ 1353 h 2549"/>
                  <a:gd name="T74" fmla="*/ 135 w 755"/>
                  <a:gd name="T75" fmla="*/ 1354 h 2549"/>
                  <a:gd name="T76" fmla="*/ 139 w 755"/>
                  <a:gd name="T77" fmla="*/ 1355 h 2549"/>
                  <a:gd name="T78" fmla="*/ 144 w 755"/>
                  <a:gd name="T79" fmla="*/ 1354 h 2549"/>
                  <a:gd name="T80" fmla="*/ 193 w 755"/>
                  <a:gd name="T81" fmla="*/ 1350 h 2549"/>
                  <a:gd name="T82" fmla="*/ 198 w 755"/>
                  <a:gd name="T83" fmla="*/ 1038 h 2549"/>
                  <a:gd name="T84" fmla="*/ 213 w 755"/>
                  <a:gd name="T85" fmla="*/ 744 h 2549"/>
                  <a:gd name="T86" fmla="*/ 223 w 755"/>
                  <a:gd name="T87" fmla="*/ 1208 h 2549"/>
                  <a:gd name="T88" fmla="*/ 244 w 755"/>
                  <a:gd name="T89" fmla="*/ 1352 h 2549"/>
                  <a:gd name="T90" fmla="*/ 267 w 755"/>
                  <a:gd name="T91" fmla="*/ 1354 h 2549"/>
                  <a:gd name="T92" fmla="*/ 273 w 755"/>
                  <a:gd name="T93" fmla="*/ 1355 h 2549"/>
                  <a:gd name="T94" fmla="*/ 277 w 755"/>
                  <a:gd name="T95" fmla="*/ 1354 h 2549"/>
                  <a:gd name="T96" fmla="*/ 280 w 755"/>
                  <a:gd name="T97" fmla="*/ 1353 h 2549"/>
                  <a:gd name="T98" fmla="*/ 281 w 755"/>
                  <a:gd name="T99" fmla="*/ 1350 h 2549"/>
                  <a:gd name="T100" fmla="*/ 284 w 755"/>
                  <a:gd name="T101" fmla="*/ 1349 h 2549"/>
                  <a:gd name="T102" fmla="*/ 286 w 755"/>
                  <a:gd name="T103" fmla="*/ 1347 h 2549"/>
                  <a:gd name="T104" fmla="*/ 288 w 755"/>
                  <a:gd name="T105" fmla="*/ 1345 h 2549"/>
                  <a:gd name="T106" fmla="*/ 288 w 755"/>
                  <a:gd name="T107" fmla="*/ 1341 h 2549"/>
                  <a:gd name="T108" fmla="*/ 285 w 755"/>
                  <a:gd name="T109" fmla="*/ 1148 h 2549"/>
                  <a:gd name="T110" fmla="*/ 313 w 755"/>
                  <a:gd name="T111" fmla="*/ 593 h 2549"/>
                  <a:gd name="T112" fmla="*/ 301 w 755"/>
                  <a:gd name="T113" fmla="*/ 361 h 2549"/>
                  <a:gd name="T114" fmla="*/ 357 w 755"/>
                  <a:gd name="T115" fmla="*/ 781 h 2549"/>
                  <a:gd name="T116" fmla="*/ 354 w 755"/>
                  <a:gd name="T117" fmla="*/ 782 h 2549"/>
                  <a:gd name="T118" fmla="*/ 354 w 755"/>
                  <a:gd name="T119" fmla="*/ 785 h 2549"/>
                  <a:gd name="T120" fmla="*/ 402 w 755"/>
                  <a:gd name="T121" fmla="*/ 772 h 25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755" h="2549">
                    <a:moveTo>
                      <a:pt x="213" y="323"/>
                    </a:moveTo>
                    <a:cubicBezTo>
                      <a:pt x="211" y="324"/>
                      <a:pt x="209" y="325"/>
                      <a:pt x="206" y="327"/>
                    </a:cubicBezTo>
                    <a:cubicBezTo>
                      <a:pt x="209" y="326"/>
                      <a:pt x="211" y="325"/>
                      <a:pt x="213" y="323"/>
                    </a:cubicBezTo>
                    <a:close/>
                    <a:moveTo>
                      <a:pt x="752" y="1414"/>
                    </a:moveTo>
                    <a:cubicBezTo>
                      <a:pt x="749" y="1408"/>
                      <a:pt x="744" y="1370"/>
                      <a:pt x="737" y="1348"/>
                    </a:cubicBezTo>
                    <a:cubicBezTo>
                      <a:pt x="732" y="1330"/>
                      <a:pt x="727" y="1252"/>
                      <a:pt x="730" y="1216"/>
                    </a:cubicBezTo>
                    <a:cubicBezTo>
                      <a:pt x="732" y="1187"/>
                      <a:pt x="726" y="1142"/>
                      <a:pt x="727" y="1123"/>
                    </a:cubicBezTo>
                    <a:cubicBezTo>
                      <a:pt x="728" y="1016"/>
                      <a:pt x="714" y="963"/>
                      <a:pt x="709" y="943"/>
                    </a:cubicBezTo>
                    <a:cubicBezTo>
                      <a:pt x="705" y="923"/>
                      <a:pt x="701" y="897"/>
                      <a:pt x="692" y="855"/>
                    </a:cubicBezTo>
                    <a:cubicBezTo>
                      <a:pt x="691" y="852"/>
                      <a:pt x="691" y="850"/>
                      <a:pt x="690" y="847"/>
                    </a:cubicBezTo>
                    <a:cubicBezTo>
                      <a:pt x="690" y="847"/>
                      <a:pt x="690" y="846"/>
                      <a:pt x="690" y="846"/>
                    </a:cubicBezTo>
                    <a:cubicBezTo>
                      <a:pt x="681" y="777"/>
                      <a:pt x="648" y="637"/>
                      <a:pt x="630" y="569"/>
                    </a:cubicBezTo>
                    <a:cubicBezTo>
                      <a:pt x="628" y="561"/>
                      <a:pt x="626" y="554"/>
                      <a:pt x="624" y="548"/>
                    </a:cubicBezTo>
                    <a:cubicBezTo>
                      <a:pt x="622" y="540"/>
                      <a:pt x="620" y="534"/>
                      <a:pt x="619" y="532"/>
                    </a:cubicBezTo>
                    <a:cubicBezTo>
                      <a:pt x="616" y="526"/>
                      <a:pt x="612" y="520"/>
                      <a:pt x="608" y="515"/>
                    </a:cubicBezTo>
                    <a:cubicBezTo>
                      <a:pt x="597" y="500"/>
                      <a:pt x="580" y="486"/>
                      <a:pt x="553" y="482"/>
                    </a:cubicBezTo>
                    <a:cubicBezTo>
                      <a:pt x="552" y="482"/>
                      <a:pt x="550" y="481"/>
                      <a:pt x="548" y="481"/>
                    </a:cubicBezTo>
                    <a:cubicBezTo>
                      <a:pt x="548" y="481"/>
                      <a:pt x="547" y="481"/>
                      <a:pt x="547" y="481"/>
                    </a:cubicBezTo>
                    <a:cubicBezTo>
                      <a:pt x="529" y="478"/>
                      <a:pt x="488" y="472"/>
                      <a:pt x="466" y="445"/>
                    </a:cubicBezTo>
                    <a:cubicBezTo>
                      <a:pt x="457" y="434"/>
                      <a:pt x="451" y="419"/>
                      <a:pt x="450" y="398"/>
                    </a:cubicBezTo>
                    <a:cubicBezTo>
                      <a:pt x="455" y="393"/>
                      <a:pt x="460" y="389"/>
                      <a:pt x="465" y="384"/>
                    </a:cubicBezTo>
                    <a:cubicBezTo>
                      <a:pt x="480" y="368"/>
                      <a:pt x="491" y="352"/>
                      <a:pt x="493" y="344"/>
                    </a:cubicBezTo>
                    <a:cubicBezTo>
                      <a:pt x="493" y="343"/>
                      <a:pt x="493" y="342"/>
                      <a:pt x="493" y="341"/>
                    </a:cubicBezTo>
                    <a:cubicBezTo>
                      <a:pt x="494" y="347"/>
                      <a:pt x="494" y="352"/>
                      <a:pt x="494" y="358"/>
                    </a:cubicBezTo>
                    <a:cubicBezTo>
                      <a:pt x="493" y="351"/>
                      <a:pt x="496" y="342"/>
                      <a:pt x="499" y="336"/>
                    </a:cubicBezTo>
                    <a:cubicBezTo>
                      <a:pt x="499" y="342"/>
                      <a:pt x="501" y="346"/>
                      <a:pt x="505" y="351"/>
                    </a:cubicBezTo>
                    <a:cubicBezTo>
                      <a:pt x="504" y="348"/>
                      <a:pt x="504" y="345"/>
                      <a:pt x="504" y="342"/>
                    </a:cubicBezTo>
                    <a:cubicBezTo>
                      <a:pt x="504" y="343"/>
                      <a:pt x="505" y="344"/>
                      <a:pt x="505" y="345"/>
                    </a:cubicBezTo>
                    <a:cubicBezTo>
                      <a:pt x="505" y="343"/>
                      <a:pt x="504" y="340"/>
                      <a:pt x="504" y="338"/>
                    </a:cubicBezTo>
                    <a:cubicBezTo>
                      <a:pt x="504" y="332"/>
                      <a:pt x="505" y="326"/>
                      <a:pt x="505" y="320"/>
                    </a:cubicBezTo>
                    <a:cubicBezTo>
                      <a:pt x="505" y="320"/>
                      <a:pt x="505" y="320"/>
                      <a:pt x="505" y="320"/>
                    </a:cubicBezTo>
                    <a:cubicBezTo>
                      <a:pt x="505" y="327"/>
                      <a:pt x="509" y="337"/>
                      <a:pt x="516" y="341"/>
                    </a:cubicBezTo>
                    <a:cubicBezTo>
                      <a:pt x="510" y="337"/>
                      <a:pt x="510" y="326"/>
                      <a:pt x="510" y="319"/>
                    </a:cubicBezTo>
                    <a:cubicBezTo>
                      <a:pt x="513" y="325"/>
                      <a:pt x="519" y="329"/>
                      <a:pt x="526" y="329"/>
                    </a:cubicBezTo>
                    <a:cubicBezTo>
                      <a:pt x="524" y="327"/>
                      <a:pt x="523" y="325"/>
                      <a:pt x="522" y="323"/>
                    </a:cubicBezTo>
                    <a:cubicBezTo>
                      <a:pt x="523" y="323"/>
                      <a:pt x="524" y="323"/>
                      <a:pt x="524" y="323"/>
                    </a:cubicBezTo>
                    <a:cubicBezTo>
                      <a:pt x="523" y="321"/>
                      <a:pt x="521" y="319"/>
                      <a:pt x="520" y="316"/>
                    </a:cubicBezTo>
                    <a:cubicBezTo>
                      <a:pt x="519" y="312"/>
                      <a:pt x="519" y="308"/>
                      <a:pt x="518" y="304"/>
                    </a:cubicBezTo>
                    <a:cubicBezTo>
                      <a:pt x="518" y="304"/>
                      <a:pt x="518" y="304"/>
                      <a:pt x="518" y="304"/>
                    </a:cubicBezTo>
                    <a:cubicBezTo>
                      <a:pt x="524" y="309"/>
                      <a:pt x="534" y="310"/>
                      <a:pt x="540" y="308"/>
                    </a:cubicBezTo>
                    <a:cubicBezTo>
                      <a:pt x="536" y="308"/>
                      <a:pt x="532" y="306"/>
                      <a:pt x="528" y="303"/>
                    </a:cubicBezTo>
                    <a:cubicBezTo>
                      <a:pt x="534" y="301"/>
                      <a:pt x="538" y="297"/>
                      <a:pt x="544" y="294"/>
                    </a:cubicBezTo>
                    <a:cubicBezTo>
                      <a:pt x="542" y="295"/>
                      <a:pt x="540" y="295"/>
                      <a:pt x="538" y="294"/>
                    </a:cubicBezTo>
                    <a:cubicBezTo>
                      <a:pt x="540" y="294"/>
                      <a:pt x="542" y="293"/>
                      <a:pt x="544" y="292"/>
                    </a:cubicBezTo>
                    <a:cubicBezTo>
                      <a:pt x="541" y="291"/>
                      <a:pt x="536" y="291"/>
                      <a:pt x="531" y="290"/>
                    </a:cubicBezTo>
                    <a:cubicBezTo>
                      <a:pt x="530" y="288"/>
                      <a:pt x="529" y="287"/>
                      <a:pt x="528" y="285"/>
                    </a:cubicBezTo>
                    <a:cubicBezTo>
                      <a:pt x="531" y="287"/>
                      <a:pt x="534" y="287"/>
                      <a:pt x="536" y="288"/>
                    </a:cubicBezTo>
                    <a:cubicBezTo>
                      <a:pt x="535" y="286"/>
                      <a:pt x="534" y="284"/>
                      <a:pt x="532" y="282"/>
                    </a:cubicBezTo>
                    <a:cubicBezTo>
                      <a:pt x="533" y="283"/>
                      <a:pt x="534" y="283"/>
                      <a:pt x="535" y="284"/>
                    </a:cubicBezTo>
                    <a:cubicBezTo>
                      <a:pt x="533" y="281"/>
                      <a:pt x="531" y="279"/>
                      <a:pt x="529" y="277"/>
                    </a:cubicBezTo>
                    <a:cubicBezTo>
                      <a:pt x="528" y="276"/>
                      <a:pt x="527" y="275"/>
                      <a:pt x="527" y="274"/>
                    </a:cubicBezTo>
                    <a:cubicBezTo>
                      <a:pt x="526" y="271"/>
                      <a:pt x="525" y="269"/>
                      <a:pt x="525" y="266"/>
                    </a:cubicBezTo>
                    <a:cubicBezTo>
                      <a:pt x="529" y="273"/>
                      <a:pt x="536" y="279"/>
                      <a:pt x="546" y="283"/>
                    </a:cubicBezTo>
                    <a:cubicBezTo>
                      <a:pt x="537" y="279"/>
                      <a:pt x="531" y="269"/>
                      <a:pt x="529" y="260"/>
                    </a:cubicBezTo>
                    <a:cubicBezTo>
                      <a:pt x="532" y="268"/>
                      <a:pt x="540" y="267"/>
                      <a:pt x="547" y="269"/>
                    </a:cubicBezTo>
                    <a:cubicBezTo>
                      <a:pt x="543" y="267"/>
                      <a:pt x="540" y="264"/>
                      <a:pt x="538" y="261"/>
                    </a:cubicBezTo>
                    <a:cubicBezTo>
                      <a:pt x="546" y="264"/>
                      <a:pt x="558" y="264"/>
                      <a:pt x="562" y="260"/>
                    </a:cubicBezTo>
                    <a:cubicBezTo>
                      <a:pt x="551" y="262"/>
                      <a:pt x="538" y="251"/>
                      <a:pt x="531" y="240"/>
                    </a:cubicBezTo>
                    <a:cubicBezTo>
                      <a:pt x="531" y="240"/>
                      <a:pt x="531" y="240"/>
                      <a:pt x="531" y="240"/>
                    </a:cubicBezTo>
                    <a:cubicBezTo>
                      <a:pt x="534" y="243"/>
                      <a:pt x="539" y="244"/>
                      <a:pt x="543" y="246"/>
                    </a:cubicBezTo>
                    <a:cubicBezTo>
                      <a:pt x="540" y="244"/>
                      <a:pt x="537" y="240"/>
                      <a:pt x="535" y="236"/>
                    </a:cubicBezTo>
                    <a:cubicBezTo>
                      <a:pt x="544" y="243"/>
                      <a:pt x="557" y="247"/>
                      <a:pt x="563" y="241"/>
                    </a:cubicBezTo>
                    <a:cubicBezTo>
                      <a:pt x="554" y="241"/>
                      <a:pt x="549" y="236"/>
                      <a:pt x="545" y="229"/>
                    </a:cubicBezTo>
                    <a:cubicBezTo>
                      <a:pt x="545" y="230"/>
                      <a:pt x="546" y="230"/>
                      <a:pt x="547" y="230"/>
                    </a:cubicBezTo>
                    <a:cubicBezTo>
                      <a:pt x="545" y="228"/>
                      <a:pt x="544" y="227"/>
                      <a:pt x="542" y="225"/>
                    </a:cubicBezTo>
                    <a:cubicBezTo>
                      <a:pt x="541" y="222"/>
                      <a:pt x="539" y="219"/>
                      <a:pt x="538" y="216"/>
                    </a:cubicBezTo>
                    <a:cubicBezTo>
                      <a:pt x="537" y="213"/>
                      <a:pt x="537" y="211"/>
                      <a:pt x="538" y="208"/>
                    </a:cubicBezTo>
                    <a:cubicBezTo>
                      <a:pt x="546" y="214"/>
                      <a:pt x="554" y="221"/>
                      <a:pt x="564" y="223"/>
                    </a:cubicBezTo>
                    <a:cubicBezTo>
                      <a:pt x="551" y="210"/>
                      <a:pt x="537" y="196"/>
                      <a:pt x="532" y="177"/>
                    </a:cubicBezTo>
                    <a:cubicBezTo>
                      <a:pt x="537" y="180"/>
                      <a:pt x="543" y="183"/>
                      <a:pt x="549" y="182"/>
                    </a:cubicBezTo>
                    <a:cubicBezTo>
                      <a:pt x="537" y="173"/>
                      <a:pt x="527" y="160"/>
                      <a:pt x="522" y="145"/>
                    </a:cubicBezTo>
                    <a:cubicBezTo>
                      <a:pt x="521" y="141"/>
                      <a:pt x="520" y="135"/>
                      <a:pt x="519" y="130"/>
                    </a:cubicBezTo>
                    <a:cubicBezTo>
                      <a:pt x="518" y="124"/>
                      <a:pt x="517" y="119"/>
                      <a:pt x="516" y="114"/>
                    </a:cubicBezTo>
                    <a:cubicBezTo>
                      <a:pt x="511" y="97"/>
                      <a:pt x="500" y="61"/>
                      <a:pt x="483" y="49"/>
                    </a:cubicBezTo>
                    <a:cubicBezTo>
                      <a:pt x="485" y="50"/>
                      <a:pt x="487" y="52"/>
                      <a:pt x="488" y="53"/>
                    </a:cubicBezTo>
                    <a:cubicBezTo>
                      <a:pt x="477" y="35"/>
                      <a:pt x="457" y="14"/>
                      <a:pt x="434" y="13"/>
                    </a:cubicBezTo>
                    <a:cubicBezTo>
                      <a:pt x="439" y="13"/>
                      <a:pt x="444" y="13"/>
                      <a:pt x="448" y="13"/>
                    </a:cubicBezTo>
                    <a:cubicBezTo>
                      <a:pt x="426" y="1"/>
                      <a:pt x="398" y="2"/>
                      <a:pt x="376" y="7"/>
                    </a:cubicBezTo>
                    <a:cubicBezTo>
                      <a:pt x="378" y="6"/>
                      <a:pt x="386" y="3"/>
                      <a:pt x="390" y="1"/>
                    </a:cubicBezTo>
                    <a:cubicBezTo>
                      <a:pt x="371" y="1"/>
                      <a:pt x="355" y="3"/>
                      <a:pt x="338" y="9"/>
                    </a:cubicBezTo>
                    <a:cubicBezTo>
                      <a:pt x="337" y="7"/>
                      <a:pt x="349" y="1"/>
                      <a:pt x="350" y="1"/>
                    </a:cubicBezTo>
                    <a:cubicBezTo>
                      <a:pt x="347" y="0"/>
                      <a:pt x="343" y="2"/>
                      <a:pt x="340" y="3"/>
                    </a:cubicBezTo>
                    <a:cubicBezTo>
                      <a:pt x="338" y="4"/>
                      <a:pt x="336" y="5"/>
                      <a:pt x="335" y="7"/>
                    </a:cubicBezTo>
                    <a:cubicBezTo>
                      <a:pt x="330" y="5"/>
                      <a:pt x="323" y="2"/>
                      <a:pt x="318" y="4"/>
                    </a:cubicBezTo>
                    <a:cubicBezTo>
                      <a:pt x="321" y="5"/>
                      <a:pt x="324" y="5"/>
                      <a:pt x="326" y="8"/>
                    </a:cubicBezTo>
                    <a:cubicBezTo>
                      <a:pt x="326" y="8"/>
                      <a:pt x="326" y="9"/>
                      <a:pt x="326" y="9"/>
                    </a:cubicBezTo>
                    <a:cubicBezTo>
                      <a:pt x="320" y="8"/>
                      <a:pt x="314" y="6"/>
                      <a:pt x="308" y="7"/>
                    </a:cubicBezTo>
                    <a:cubicBezTo>
                      <a:pt x="299" y="8"/>
                      <a:pt x="289" y="11"/>
                      <a:pt x="281" y="14"/>
                    </a:cubicBezTo>
                    <a:cubicBezTo>
                      <a:pt x="286" y="14"/>
                      <a:pt x="291" y="14"/>
                      <a:pt x="296" y="14"/>
                    </a:cubicBezTo>
                    <a:cubicBezTo>
                      <a:pt x="284" y="15"/>
                      <a:pt x="255" y="24"/>
                      <a:pt x="248" y="34"/>
                    </a:cubicBezTo>
                    <a:cubicBezTo>
                      <a:pt x="254" y="31"/>
                      <a:pt x="262" y="29"/>
                      <a:pt x="269" y="29"/>
                    </a:cubicBezTo>
                    <a:cubicBezTo>
                      <a:pt x="248" y="35"/>
                      <a:pt x="224" y="52"/>
                      <a:pt x="212" y="70"/>
                    </a:cubicBezTo>
                    <a:cubicBezTo>
                      <a:pt x="216" y="65"/>
                      <a:pt x="223" y="61"/>
                      <a:pt x="228" y="58"/>
                    </a:cubicBezTo>
                    <a:cubicBezTo>
                      <a:pt x="221" y="69"/>
                      <a:pt x="211" y="77"/>
                      <a:pt x="207" y="91"/>
                    </a:cubicBezTo>
                    <a:cubicBezTo>
                      <a:pt x="205" y="95"/>
                      <a:pt x="205" y="100"/>
                      <a:pt x="204" y="105"/>
                    </a:cubicBezTo>
                    <a:cubicBezTo>
                      <a:pt x="197" y="121"/>
                      <a:pt x="197" y="137"/>
                      <a:pt x="198" y="154"/>
                    </a:cubicBezTo>
                    <a:cubicBezTo>
                      <a:pt x="198" y="161"/>
                      <a:pt x="199" y="168"/>
                      <a:pt x="199" y="175"/>
                    </a:cubicBezTo>
                    <a:cubicBezTo>
                      <a:pt x="199" y="180"/>
                      <a:pt x="200" y="186"/>
                      <a:pt x="202" y="192"/>
                    </a:cubicBezTo>
                    <a:cubicBezTo>
                      <a:pt x="202" y="205"/>
                      <a:pt x="202" y="218"/>
                      <a:pt x="197" y="229"/>
                    </a:cubicBezTo>
                    <a:cubicBezTo>
                      <a:pt x="201" y="226"/>
                      <a:pt x="205" y="220"/>
                      <a:pt x="207" y="215"/>
                    </a:cubicBezTo>
                    <a:cubicBezTo>
                      <a:pt x="209" y="232"/>
                      <a:pt x="202" y="246"/>
                      <a:pt x="199" y="261"/>
                    </a:cubicBezTo>
                    <a:cubicBezTo>
                      <a:pt x="203" y="258"/>
                      <a:pt x="206" y="253"/>
                      <a:pt x="209" y="248"/>
                    </a:cubicBezTo>
                    <a:cubicBezTo>
                      <a:pt x="209" y="249"/>
                      <a:pt x="209" y="251"/>
                      <a:pt x="209" y="254"/>
                    </a:cubicBezTo>
                    <a:cubicBezTo>
                      <a:pt x="205" y="260"/>
                      <a:pt x="199" y="267"/>
                      <a:pt x="193" y="270"/>
                    </a:cubicBezTo>
                    <a:cubicBezTo>
                      <a:pt x="198" y="269"/>
                      <a:pt x="203" y="266"/>
                      <a:pt x="207" y="262"/>
                    </a:cubicBezTo>
                    <a:cubicBezTo>
                      <a:pt x="205" y="271"/>
                      <a:pt x="202" y="281"/>
                      <a:pt x="200" y="287"/>
                    </a:cubicBezTo>
                    <a:cubicBezTo>
                      <a:pt x="197" y="293"/>
                      <a:pt x="195" y="299"/>
                      <a:pt x="192" y="305"/>
                    </a:cubicBezTo>
                    <a:cubicBezTo>
                      <a:pt x="198" y="300"/>
                      <a:pt x="207" y="293"/>
                      <a:pt x="210" y="285"/>
                    </a:cubicBezTo>
                    <a:cubicBezTo>
                      <a:pt x="210" y="285"/>
                      <a:pt x="210" y="285"/>
                      <a:pt x="211" y="285"/>
                    </a:cubicBezTo>
                    <a:cubicBezTo>
                      <a:pt x="216" y="297"/>
                      <a:pt x="204" y="315"/>
                      <a:pt x="193" y="322"/>
                    </a:cubicBezTo>
                    <a:cubicBezTo>
                      <a:pt x="198" y="322"/>
                      <a:pt x="202" y="320"/>
                      <a:pt x="206" y="317"/>
                    </a:cubicBezTo>
                    <a:cubicBezTo>
                      <a:pt x="212" y="315"/>
                      <a:pt x="216" y="312"/>
                      <a:pt x="219" y="306"/>
                    </a:cubicBezTo>
                    <a:cubicBezTo>
                      <a:pt x="219" y="308"/>
                      <a:pt x="219" y="310"/>
                      <a:pt x="219" y="311"/>
                    </a:cubicBezTo>
                    <a:cubicBezTo>
                      <a:pt x="217" y="315"/>
                      <a:pt x="216" y="319"/>
                      <a:pt x="213" y="323"/>
                    </a:cubicBezTo>
                    <a:cubicBezTo>
                      <a:pt x="214" y="322"/>
                      <a:pt x="216" y="321"/>
                      <a:pt x="217" y="320"/>
                    </a:cubicBezTo>
                    <a:cubicBezTo>
                      <a:pt x="214" y="326"/>
                      <a:pt x="209" y="333"/>
                      <a:pt x="204" y="338"/>
                    </a:cubicBezTo>
                    <a:cubicBezTo>
                      <a:pt x="211" y="336"/>
                      <a:pt x="219" y="329"/>
                      <a:pt x="223" y="321"/>
                    </a:cubicBezTo>
                    <a:cubicBezTo>
                      <a:pt x="223" y="322"/>
                      <a:pt x="223" y="322"/>
                      <a:pt x="223" y="323"/>
                    </a:cubicBezTo>
                    <a:cubicBezTo>
                      <a:pt x="222" y="328"/>
                      <a:pt x="218" y="335"/>
                      <a:pt x="214" y="339"/>
                    </a:cubicBezTo>
                    <a:cubicBezTo>
                      <a:pt x="217" y="337"/>
                      <a:pt x="220" y="334"/>
                      <a:pt x="223" y="332"/>
                    </a:cubicBezTo>
                    <a:cubicBezTo>
                      <a:pt x="223" y="331"/>
                      <a:pt x="223" y="331"/>
                      <a:pt x="224" y="331"/>
                    </a:cubicBezTo>
                    <a:cubicBezTo>
                      <a:pt x="223" y="336"/>
                      <a:pt x="222" y="341"/>
                      <a:pt x="219" y="345"/>
                    </a:cubicBezTo>
                    <a:cubicBezTo>
                      <a:pt x="224" y="342"/>
                      <a:pt x="228" y="338"/>
                      <a:pt x="231" y="334"/>
                    </a:cubicBezTo>
                    <a:cubicBezTo>
                      <a:pt x="231" y="335"/>
                      <a:pt x="231" y="336"/>
                      <a:pt x="231" y="337"/>
                    </a:cubicBezTo>
                    <a:cubicBezTo>
                      <a:pt x="229" y="342"/>
                      <a:pt x="224" y="346"/>
                      <a:pt x="223" y="351"/>
                    </a:cubicBezTo>
                    <a:cubicBezTo>
                      <a:pt x="228" y="348"/>
                      <a:pt x="234" y="343"/>
                      <a:pt x="238" y="337"/>
                    </a:cubicBezTo>
                    <a:cubicBezTo>
                      <a:pt x="238" y="342"/>
                      <a:pt x="238" y="346"/>
                      <a:pt x="238" y="350"/>
                    </a:cubicBezTo>
                    <a:cubicBezTo>
                      <a:pt x="239" y="350"/>
                      <a:pt x="239" y="349"/>
                      <a:pt x="240" y="349"/>
                    </a:cubicBezTo>
                    <a:cubicBezTo>
                      <a:pt x="239" y="351"/>
                      <a:pt x="239" y="353"/>
                      <a:pt x="239" y="355"/>
                    </a:cubicBezTo>
                    <a:cubicBezTo>
                      <a:pt x="243" y="350"/>
                      <a:pt x="246" y="344"/>
                      <a:pt x="249" y="338"/>
                    </a:cubicBezTo>
                    <a:cubicBezTo>
                      <a:pt x="250" y="344"/>
                      <a:pt x="252" y="351"/>
                      <a:pt x="254" y="356"/>
                    </a:cubicBezTo>
                    <a:cubicBezTo>
                      <a:pt x="254" y="355"/>
                      <a:pt x="254" y="355"/>
                      <a:pt x="254" y="354"/>
                    </a:cubicBezTo>
                    <a:cubicBezTo>
                      <a:pt x="254" y="355"/>
                      <a:pt x="254" y="356"/>
                      <a:pt x="254" y="357"/>
                    </a:cubicBezTo>
                    <a:cubicBezTo>
                      <a:pt x="254" y="356"/>
                      <a:pt x="254" y="355"/>
                      <a:pt x="254" y="353"/>
                    </a:cubicBezTo>
                    <a:cubicBezTo>
                      <a:pt x="255" y="350"/>
                      <a:pt x="255" y="348"/>
                      <a:pt x="255" y="345"/>
                    </a:cubicBezTo>
                    <a:cubicBezTo>
                      <a:pt x="256" y="344"/>
                      <a:pt x="256" y="344"/>
                      <a:pt x="256" y="344"/>
                    </a:cubicBezTo>
                    <a:cubicBezTo>
                      <a:pt x="259" y="343"/>
                      <a:pt x="262" y="352"/>
                      <a:pt x="265" y="353"/>
                    </a:cubicBezTo>
                    <a:cubicBezTo>
                      <a:pt x="264" y="352"/>
                      <a:pt x="264" y="351"/>
                      <a:pt x="264" y="351"/>
                    </a:cubicBezTo>
                    <a:cubicBezTo>
                      <a:pt x="266" y="351"/>
                      <a:pt x="267" y="351"/>
                      <a:pt x="268" y="351"/>
                    </a:cubicBezTo>
                    <a:cubicBezTo>
                      <a:pt x="275" y="364"/>
                      <a:pt x="283" y="376"/>
                      <a:pt x="290" y="385"/>
                    </a:cubicBezTo>
                    <a:cubicBezTo>
                      <a:pt x="292" y="386"/>
                      <a:pt x="293" y="388"/>
                      <a:pt x="295" y="389"/>
                    </a:cubicBezTo>
                    <a:cubicBezTo>
                      <a:pt x="298" y="392"/>
                      <a:pt x="302" y="395"/>
                      <a:pt x="306" y="398"/>
                    </a:cubicBezTo>
                    <a:cubicBezTo>
                      <a:pt x="306" y="399"/>
                      <a:pt x="306" y="401"/>
                      <a:pt x="306" y="402"/>
                    </a:cubicBezTo>
                    <a:cubicBezTo>
                      <a:pt x="306" y="403"/>
                      <a:pt x="306" y="403"/>
                      <a:pt x="306" y="404"/>
                    </a:cubicBezTo>
                    <a:cubicBezTo>
                      <a:pt x="306" y="405"/>
                      <a:pt x="306" y="406"/>
                      <a:pt x="306" y="407"/>
                    </a:cubicBezTo>
                    <a:cubicBezTo>
                      <a:pt x="306" y="440"/>
                      <a:pt x="288" y="460"/>
                      <a:pt x="267" y="471"/>
                    </a:cubicBezTo>
                    <a:cubicBezTo>
                      <a:pt x="258" y="476"/>
                      <a:pt x="250" y="478"/>
                      <a:pt x="243" y="480"/>
                    </a:cubicBezTo>
                    <a:cubicBezTo>
                      <a:pt x="231" y="484"/>
                      <a:pt x="179" y="486"/>
                      <a:pt x="149" y="519"/>
                    </a:cubicBezTo>
                    <a:cubicBezTo>
                      <a:pt x="145" y="523"/>
                      <a:pt x="142" y="527"/>
                      <a:pt x="139" y="532"/>
                    </a:cubicBezTo>
                    <a:cubicBezTo>
                      <a:pt x="136" y="535"/>
                      <a:pt x="132" y="548"/>
                      <a:pt x="127" y="566"/>
                    </a:cubicBezTo>
                    <a:cubicBezTo>
                      <a:pt x="120" y="586"/>
                      <a:pt x="115" y="609"/>
                      <a:pt x="111" y="626"/>
                    </a:cubicBezTo>
                    <a:cubicBezTo>
                      <a:pt x="91" y="708"/>
                      <a:pt x="67" y="818"/>
                      <a:pt x="63" y="846"/>
                    </a:cubicBezTo>
                    <a:cubicBezTo>
                      <a:pt x="59" y="867"/>
                      <a:pt x="56" y="887"/>
                      <a:pt x="54" y="903"/>
                    </a:cubicBezTo>
                    <a:cubicBezTo>
                      <a:pt x="51" y="920"/>
                      <a:pt x="48" y="934"/>
                      <a:pt x="46" y="943"/>
                    </a:cubicBezTo>
                    <a:cubicBezTo>
                      <a:pt x="42" y="963"/>
                      <a:pt x="23" y="1017"/>
                      <a:pt x="24" y="1124"/>
                    </a:cubicBezTo>
                    <a:cubicBezTo>
                      <a:pt x="24" y="1143"/>
                      <a:pt x="23" y="1187"/>
                      <a:pt x="25" y="1216"/>
                    </a:cubicBezTo>
                    <a:cubicBezTo>
                      <a:pt x="29" y="1252"/>
                      <a:pt x="23" y="1330"/>
                      <a:pt x="18" y="1348"/>
                    </a:cubicBezTo>
                    <a:cubicBezTo>
                      <a:pt x="12" y="1370"/>
                      <a:pt x="6" y="1408"/>
                      <a:pt x="3" y="1414"/>
                    </a:cubicBezTo>
                    <a:cubicBezTo>
                      <a:pt x="0" y="1419"/>
                      <a:pt x="6" y="1426"/>
                      <a:pt x="9" y="1432"/>
                    </a:cubicBezTo>
                    <a:cubicBezTo>
                      <a:pt x="12" y="1438"/>
                      <a:pt x="12" y="1443"/>
                      <a:pt x="16" y="1451"/>
                    </a:cubicBezTo>
                    <a:cubicBezTo>
                      <a:pt x="19" y="1457"/>
                      <a:pt x="28" y="1470"/>
                      <a:pt x="33" y="1477"/>
                    </a:cubicBezTo>
                    <a:cubicBezTo>
                      <a:pt x="38" y="1485"/>
                      <a:pt x="57" y="1493"/>
                      <a:pt x="72" y="1498"/>
                    </a:cubicBezTo>
                    <a:cubicBezTo>
                      <a:pt x="82" y="1501"/>
                      <a:pt x="101" y="1511"/>
                      <a:pt x="103" y="1507"/>
                    </a:cubicBezTo>
                    <a:cubicBezTo>
                      <a:pt x="106" y="1499"/>
                      <a:pt x="105" y="1492"/>
                      <a:pt x="99" y="1488"/>
                    </a:cubicBezTo>
                    <a:cubicBezTo>
                      <a:pt x="100" y="1488"/>
                      <a:pt x="100" y="1488"/>
                      <a:pt x="101" y="1488"/>
                    </a:cubicBezTo>
                    <a:cubicBezTo>
                      <a:pt x="101" y="1488"/>
                      <a:pt x="101" y="1488"/>
                      <a:pt x="101" y="1488"/>
                    </a:cubicBezTo>
                    <a:cubicBezTo>
                      <a:pt x="101" y="1488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3" y="1487"/>
                      <a:pt x="103" y="1487"/>
                      <a:pt x="103" y="1486"/>
                    </a:cubicBezTo>
                    <a:cubicBezTo>
                      <a:pt x="103" y="1486"/>
                      <a:pt x="103" y="1486"/>
                      <a:pt x="103" y="1486"/>
                    </a:cubicBezTo>
                    <a:cubicBezTo>
                      <a:pt x="103" y="1486"/>
                      <a:pt x="104" y="1486"/>
                      <a:pt x="104" y="1485"/>
                    </a:cubicBezTo>
                    <a:cubicBezTo>
                      <a:pt x="104" y="1485"/>
                      <a:pt x="104" y="1485"/>
                      <a:pt x="104" y="1484"/>
                    </a:cubicBezTo>
                    <a:cubicBezTo>
                      <a:pt x="105" y="1482"/>
                      <a:pt x="105" y="1480"/>
                      <a:pt x="103" y="1476"/>
                    </a:cubicBezTo>
                    <a:cubicBezTo>
                      <a:pt x="103" y="1476"/>
                      <a:pt x="103" y="1475"/>
                      <a:pt x="104" y="1475"/>
                    </a:cubicBezTo>
                    <a:cubicBezTo>
                      <a:pt x="104" y="1474"/>
                      <a:pt x="104" y="1474"/>
                      <a:pt x="104" y="1474"/>
                    </a:cubicBezTo>
                    <a:cubicBezTo>
                      <a:pt x="104" y="1473"/>
                      <a:pt x="104" y="1473"/>
                      <a:pt x="104" y="1473"/>
                    </a:cubicBezTo>
                    <a:cubicBezTo>
                      <a:pt x="104" y="1473"/>
                      <a:pt x="104" y="1473"/>
                      <a:pt x="104" y="1472"/>
                    </a:cubicBezTo>
                    <a:cubicBezTo>
                      <a:pt x="104" y="1472"/>
                      <a:pt x="104" y="1472"/>
                      <a:pt x="104" y="1472"/>
                    </a:cubicBezTo>
                    <a:cubicBezTo>
                      <a:pt x="104" y="1472"/>
                      <a:pt x="104" y="1472"/>
                      <a:pt x="104" y="1471"/>
                    </a:cubicBezTo>
                    <a:cubicBezTo>
                      <a:pt x="104" y="1471"/>
                      <a:pt x="104" y="1471"/>
                      <a:pt x="104" y="1471"/>
                    </a:cubicBezTo>
                    <a:cubicBezTo>
                      <a:pt x="103" y="1471"/>
                      <a:pt x="103" y="1471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2" y="1469"/>
                      <a:pt x="101" y="1468"/>
                      <a:pt x="100" y="1467"/>
                    </a:cubicBezTo>
                    <a:cubicBezTo>
                      <a:pt x="100" y="1467"/>
                      <a:pt x="100" y="1467"/>
                      <a:pt x="100" y="1467"/>
                    </a:cubicBezTo>
                    <a:cubicBezTo>
                      <a:pt x="101" y="1467"/>
                      <a:pt x="101" y="1467"/>
                      <a:pt x="101" y="1467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1" y="1466"/>
                      <a:pt x="102" y="1465"/>
                      <a:pt x="103" y="1463"/>
                    </a:cubicBezTo>
                    <a:cubicBezTo>
                      <a:pt x="106" y="1454"/>
                      <a:pt x="105" y="1434"/>
                      <a:pt x="103" y="1423"/>
                    </a:cubicBezTo>
                    <a:cubicBezTo>
                      <a:pt x="104" y="1413"/>
                      <a:pt x="104" y="1381"/>
                      <a:pt x="96" y="1359"/>
                    </a:cubicBezTo>
                    <a:cubicBezTo>
                      <a:pt x="90" y="1345"/>
                      <a:pt x="85" y="1334"/>
                      <a:pt x="85" y="1325"/>
                    </a:cubicBezTo>
                    <a:cubicBezTo>
                      <a:pt x="85" y="1325"/>
                      <a:pt x="85" y="1324"/>
                      <a:pt x="85" y="1323"/>
                    </a:cubicBezTo>
                    <a:cubicBezTo>
                      <a:pt x="85" y="1323"/>
                      <a:pt x="85" y="1322"/>
                      <a:pt x="84" y="1321"/>
                    </a:cubicBezTo>
                    <a:cubicBezTo>
                      <a:pt x="84" y="1321"/>
                      <a:pt x="84" y="1321"/>
                      <a:pt x="84" y="1321"/>
                    </a:cubicBezTo>
                    <a:cubicBezTo>
                      <a:pt x="83" y="1296"/>
                      <a:pt x="94" y="1204"/>
                      <a:pt x="105" y="1151"/>
                    </a:cubicBezTo>
                    <a:cubicBezTo>
                      <a:pt x="108" y="1137"/>
                      <a:pt x="112" y="1123"/>
                      <a:pt x="117" y="1110"/>
                    </a:cubicBezTo>
                    <a:cubicBezTo>
                      <a:pt x="121" y="1096"/>
                      <a:pt x="124" y="1082"/>
                      <a:pt x="127" y="1068"/>
                    </a:cubicBezTo>
                    <a:cubicBezTo>
                      <a:pt x="139" y="1010"/>
                      <a:pt x="139" y="966"/>
                      <a:pt x="141" y="954"/>
                    </a:cubicBezTo>
                    <a:cubicBezTo>
                      <a:pt x="144" y="939"/>
                      <a:pt x="187" y="737"/>
                      <a:pt x="193" y="703"/>
                    </a:cubicBezTo>
                    <a:cubicBezTo>
                      <a:pt x="192" y="737"/>
                      <a:pt x="192" y="737"/>
                      <a:pt x="192" y="737"/>
                    </a:cubicBezTo>
                    <a:cubicBezTo>
                      <a:pt x="188" y="794"/>
                      <a:pt x="188" y="794"/>
                      <a:pt x="188" y="794"/>
                    </a:cubicBezTo>
                    <a:cubicBezTo>
                      <a:pt x="189" y="801"/>
                      <a:pt x="189" y="809"/>
                      <a:pt x="190" y="817"/>
                    </a:cubicBezTo>
                    <a:cubicBezTo>
                      <a:pt x="189" y="826"/>
                      <a:pt x="189" y="826"/>
                      <a:pt x="189" y="826"/>
                    </a:cubicBezTo>
                    <a:cubicBezTo>
                      <a:pt x="190" y="830"/>
                      <a:pt x="190" y="834"/>
                      <a:pt x="190" y="838"/>
                    </a:cubicBezTo>
                    <a:cubicBezTo>
                      <a:pt x="191" y="879"/>
                      <a:pt x="190" y="925"/>
                      <a:pt x="191" y="941"/>
                    </a:cubicBezTo>
                    <a:cubicBezTo>
                      <a:pt x="192" y="971"/>
                      <a:pt x="183" y="1003"/>
                      <a:pt x="186" y="1054"/>
                    </a:cubicBezTo>
                    <a:cubicBezTo>
                      <a:pt x="187" y="1081"/>
                      <a:pt x="185" y="1134"/>
                      <a:pt x="173" y="1201"/>
                    </a:cubicBezTo>
                    <a:cubicBezTo>
                      <a:pt x="165" y="1234"/>
                      <a:pt x="165" y="1262"/>
                      <a:pt x="165" y="1302"/>
                    </a:cubicBezTo>
                    <a:cubicBezTo>
                      <a:pt x="163" y="1380"/>
                      <a:pt x="163" y="1487"/>
                      <a:pt x="175" y="1577"/>
                    </a:cubicBezTo>
                    <a:cubicBezTo>
                      <a:pt x="176" y="1581"/>
                      <a:pt x="177" y="1586"/>
                      <a:pt x="177" y="1591"/>
                    </a:cubicBezTo>
                    <a:cubicBezTo>
                      <a:pt x="186" y="1657"/>
                      <a:pt x="205" y="1735"/>
                      <a:pt x="214" y="1782"/>
                    </a:cubicBezTo>
                    <a:cubicBezTo>
                      <a:pt x="223" y="1831"/>
                      <a:pt x="215" y="1854"/>
                      <a:pt x="217" y="1886"/>
                    </a:cubicBezTo>
                    <a:cubicBezTo>
                      <a:pt x="219" y="1902"/>
                      <a:pt x="204" y="1988"/>
                      <a:pt x="220" y="2097"/>
                    </a:cubicBezTo>
                    <a:cubicBezTo>
                      <a:pt x="222" y="2115"/>
                      <a:pt x="225" y="2133"/>
                      <a:pt x="229" y="2150"/>
                    </a:cubicBezTo>
                    <a:cubicBezTo>
                      <a:pt x="229" y="2151"/>
                      <a:pt x="229" y="2152"/>
                      <a:pt x="230" y="2153"/>
                    </a:cubicBezTo>
                    <a:cubicBezTo>
                      <a:pt x="246" y="2234"/>
                      <a:pt x="260" y="2305"/>
                      <a:pt x="265" y="2325"/>
                    </a:cubicBezTo>
                    <a:cubicBezTo>
                      <a:pt x="276" y="2372"/>
                      <a:pt x="266" y="2377"/>
                      <a:pt x="271" y="2400"/>
                    </a:cubicBezTo>
                    <a:cubicBezTo>
                      <a:pt x="275" y="2424"/>
                      <a:pt x="276" y="2421"/>
                      <a:pt x="263" y="2444"/>
                    </a:cubicBezTo>
                    <a:cubicBezTo>
                      <a:pt x="251" y="2459"/>
                      <a:pt x="231" y="2491"/>
                      <a:pt x="225" y="2499"/>
                    </a:cubicBezTo>
                    <a:cubicBezTo>
                      <a:pt x="218" y="2506"/>
                      <a:pt x="222" y="2513"/>
                      <a:pt x="225" y="2518"/>
                    </a:cubicBezTo>
                    <a:cubicBezTo>
                      <a:pt x="224" y="2518"/>
                      <a:pt x="224" y="2519"/>
                      <a:pt x="224" y="2520"/>
                    </a:cubicBezTo>
                    <a:cubicBezTo>
                      <a:pt x="224" y="2520"/>
                      <a:pt x="224" y="2520"/>
                      <a:pt x="224" y="2520"/>
                    </a:cubicBezTo>
                    <a:cubicBezTo>
                      <a:pt x="224" y="2521"/>
                      <a:pt x="224" y="2521"/>
                      <a:pt x="224" y="2522"/>
                    </a:cubicBezTo>
                    <a:cubicBezTo>
                      <a:pt x="224" y="2522"/>
                      <a:pt x="224" y="2522"/>
                      <a:pt x="224" y="2522"/>
                    </a:cubicBezTo>
                    <a:cubicBezTo>
                      <a:pt x="224" y="2523"/>
                      <a:pt x="224" y="2523"/>
                      <a:pt x="224" y="2523"/>
                    </a:cubicBezTo>
                    <a:cubicBezTo>
                      <a:pt x="224" y="2524"/>
                      <a:pt x="224" y="2524"/>
                      <a:pt x="224" y="2524"/>
                    </a:cubicBezTo>
                    <a:cubicBezTo>
                      <a:pt x="224" y="2524"/>
                      <a:pt x="224" y="2525"/>
                      <a:pt x="224" y="2525"/>
                    </a:cubicBezTo>
                    <a:cubicBezTo>
                      <a:pt x="224" y="2525"/>
                      <a:pt x="224" y="2525"/>
                      <a:pt x="224" y="2526"/>
                    </a:cubicBezTo>
                    <a:cubicBezTo>
                      <a:pt x="225" y="2526"/>
                      <a:pt x="225" y="2526"/>
                      <a:pt x="225" y="2527"/>
                    </a:cubicBezTo>
                    <a:cubicBezTo>
                      <a:pt x="225" y="2527"/>
                      <a:pt x="225" y="2527"/>
                      <a:pt x="225" y="2527"/>
                    </a:cubicBezTo>
                    <a:cubicBezTo>
                      <a:pt x="225" y="2527"/>
                      <a:pt x="226" y="2528"/>
                      <a:pt x="226" y="2528"/>
                    </a:cubicBezTo>
                    <a:cubicBezTo>
                      <a:pt x="226" y="2528"/>
                      <a:pt x="226" y="2528"/>
                      <a:pt x="226" y="2529"/>
                    </a:cubicBezTo>
                    <a:cubicBezTo>
                      <a:pt x="226" y="2529"/>
                      <a:pt x="227" y="2529"/>
                      <a:pt x="227" y="2529"/>
                    </a:cubicBezTo>
                    <a:cubicBezTo>
                      <a:pt x="227" y="2529"/>
                      <a:pt x="227" y="2530"/>
                      <a:pt x="227" y="2530"/>
                    </a:cubicBezTo>
                    <a:cubicBezTo>
                      <a:pt x="228" y="2530"/>
                      <a:pt x="228" y="2530"/>
                      <a:pt x="228" y="2530"/>
                    </a:cubicBezTo>
                    <a:cubicBezTo>
                      <a:pt x="228" y="2531"/>
                      <a:pt x="229" y="2531"/>
                      <a:pt x="229" y="2531"/>
                    </a:cubicBezTo>
                    <a:cubicBezTo>
                      <a:pt x="229" y="2531"/>
                      <a:pt x="229" y="2531"/>
                      <a:pt x="229" y="2531"/>
                    </a:cubicBezTo>
                    <a:cubicBezTo>
                      <a:pt x="230" y="2532"/>
                      <a:pt x="230" y="2532"/>
                      <a:pt x="230" y="2532"/>
                    </a:cubicBezTo>
                    <a:cubicBezTo>
                      <a:pt x="230" y="2532"/>
                      <a:pt x="231" y="2532"/>
                      <a:pt x="231" y="2532"/>
                    </a:cubicBezTo>
                    <a:cubicBezTo>
                      <a:pt x="231" y="2533"/>
                      <a:pt x="232" y="2533"/>
                      <a:pt x="232" y="2533"/>
                    </a:cubicBezTo>
                    <a:cubicBezTo>
                      <a:pt x="232" y="2533"/>
                      <a:pt x="232" y="2533"/>
                      <a:pt x="232" y="2533"/>
                    </a:cubicBezTo>
                    <a:cubicBezTo>
                      <a:pt x="233" y="2533"/>
                      <a:pt x="233" y="2533"/>
                      <a:pt x="233" y="2534"/>
                    </a:cubicBezTo>
                    <a:cubicBezTo>
                      <a:pt x="233" y="2534"/>
                      <a:pt x="234" y="2534"/>
                      <a:pt x="234" y="2534"/>
                    </a:cubicBezTo>
                    <a:cubicBezTo>
                      <a:pt x="234" y="2534"/>
                      <a:pt x="234" y="2534"/>
                      <a:pt x="235" y="2534"/>
                    </a:cubicBezTo>
                    <a:cubicBezTo>
                      <a:pt x="235" y="2534"/>
                      <a:pt x="235" y="2534"/>
                      <a:pt x="235" y="2534"/>
                    </a:cubicBezTo>
                    <a:cubicBezTo>
                      <a:pt x="235" y="2534"/>
                      <a:pt x="236" y="2534"/>
                      <a:pt x="236" y="2534"/>
                    </a:cubicBezTo>
                    <a:cubicBezTo>
                      <a:pt x="236" y="2534"/>
                      <a:pt x="236" y="2534"/>
                      <a:pt x="236" y="2534"/>
                    </a:cubicBezTo>
                    <a:cubicBezTo>
                      <a:pt x="237" y="2535"/>
                      <a:pt x="237" y="2535"/>
                      <a:pt x="237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9" y="2535"/>
                      <a:pt x="239" y="2535"/>
                    </a:cubicBezTo>
                    <a:cubicBezTo>
                      <a:pt x="239" y="2535"/>
                      <a:pt x="238" y="2536"/>
                      <a:pt x="239" y="2537"/>
                    </a:cubicBezTo>
                    <a:cubicBezTo>
                      <a:pt x="239" y="2537"/>
                      <a:pt x="239" y="2537"/>
                      <a:pt x="239" y="2537"/>
                    </a:cubicBezTo>
                    <a:cubicBezTo>
                      <a:pt x="239" y="2537"/>
                      <a:pt x="239" y="2538"/>
                      <a:pt x="239" y="2538"/>
                    </a:cubicBezTo>
                    <a:cubicBezTo>
                      <a:pt x="239" y="2538"/>
                      <a:pt x="239" y="2538"/>
                      <a:pt x="239" y="2538"/>
                    </a:cubicBezTo>
                    <a:cubicBezTo>
                      <a:pt x="239" y="2539"/>
                      <a:pt x="240" y="2540"/>
                      <a:pt x="240" y="2540"/>
                    </a:cubicBezTo>
                    <a:cubicBezTo>
                      <a:pt x="240" y="2540"/>
                      <a:pt x="240" y="2540"/>
                      <a:pt x="240" y="2540"/>
                    </a:cubicBezTo>
                    <a:cubicBezTo>
                      <a:pt x="240" y="2541"/>
                      <a:pt x="241" y="2541"/>
                      <a:pt x="241" y="2541"/>
                    </a:cubicBezTo>
                    <a:cubicBezTo>
                      <a:pt x="241" y="2541"/>
                      <a:pt x="241" y="2541"/>
                      <a:pt x="241" y="2541"/>
                    </a:cubicBezTo>
                    <a:cubicBezTo>
                      <a:pt x="242" y="2542"/>
                      <a:pt x="242" y="2542"/>
                      <a:pt x="243" y="2543"/>
                    </a:cubicBezTo>
                    <a:cubicBezTo>
                      <a:pt x="243" y="2543"/>
                      <a:pt x="243" y="2543"/>
                      <a:pt x="243" y="2543"/>
                    </a:cubicBezTo>
                    <a:cubicBezTo>
                      <a:pt x="244" y="2543"/>
                      <a:pt x="244" y="2543"/>
                      <a:pt x="245" y="2543"/>
                    </a:cubicBezTo>
                    <a:cubicBezTo>
                      <a:pt x="245" y="2543"/>
                      <a:pt x="245" y="2544"/>
                      <a:pt x="245" y="2544"/>
                    </a:cubicBezTo>
                    <a:cubicBezTo>
                      <a:pt x="246" y="2544"/>
                      <a:pt x="247" y="2544"/>
                      <a:pt x="247" y="2544"/>
                    </a:cubicBezTo>
                    <a:cubicBezTo>
                      <a:pt x="247" y="2544"/>
                      <a:pt x="247" y="2544"/>
                      <a:pt x="247" y="2544"/>
                    </a:cubicBezTo>
                    <a:cubicBezTo>
                      <a:pt x="248" y="2544"/>
                      <a:pt x="249" y="2544"/>
                      <a:pt x="250" y="2545"/>
                    </a:cubicBezTo>
                    <a:cubicBezTo>
                      <a:pt x="250" y="2545"/>
                      <a:pt x="250" y="2545"/>
                      <a:pt x="250" y="2545"/>
                    </a:cubicBezTo>
                    <a:cubicBezTo>
                      <a:pt x="251" y="2545"/>
                      <a:pt x="251" y="2545"/>
                      <a:pt x="252" y="2545"/>
                    </a:cubicBezTo>
                    <a:cubicBezTo>
                      <a:pt x="252" y="2545"/>
                      <a:pt x="252" y="2545"/>
                      <a:pt x="253" y="2545"/>
                    </a:cubicBezTo>
                    <a:cubicBezTo>
                      <a:pt x="253" y="2545"/>
                      <a:pt x="254" y="2545"/>
                      <a:pt x="255" y="2545"/>
                    </a:cubicBezTo>
                    <a:cubicBezTo>
                      <a:pt x="255" y="2545"/>
                      <a:pt x="255" y="2545"/>
                      <a:pt x="255" y="2545"/>
                    </a:cubicBezTo>
                    <a:cubicBezTo>
                      <a:pt x="256" y="2545"/>
                      <a:pt x="257" y="2545"/>
                      <a:pt x="257" y="2545"/>
                    </a:cubicBezTo>
                    <a:cubicBezTo>
                      <a:pt x="258" y="2545"/>
                      <a:pt x="258" y="2545"/>
                      <a:pt x="258" y="2545"/>
                    </a:cubicBezTo>
                    <a:cubicBezTo>
                      <a:pt x="259" y="2545"/>
                      <a:pt x="259" y="2545"/>
                      <a:pt x="260" y="2544"/>
                    </a:cubicBezTo>
                    <a:cubicBezTo>
                      <a:pt x="260" y="2544"/>
                      <a:pt x="261" y="2544"/>
                      <a:pt x="261" y="2544"/>
                    </a:cubicBezTo>
                    <a:cubicBezTo>
                      <a:pt x="261" y="2544"/>
                      <a:pt x="262" y="2544"/>
                      <a:pt x="262" y="2544"/>
                    </a:cubicBezTo>
                    <a:cubicBezTo>
                      <a:pt x="263" y="2544"/>
                      <a:pt x="263" y="2544"/>
                      <a:pt x="263" y="2544"/>
                    </a:cubicBezTo>
                    <a:cubicBezTo>
                      <a:pt x="264" y="2544"/>
                      <a:pt x="264" y="2544"/>
                      <a:pt x="265" y="2543"/>
                    </a:cubicBezTo>
                    <a:cubicBezTo>
                      <a:pt x="265" y="2543"/>
                      <a:pt x="265" y="2543"/>
                      <a:pt x="266" y="2543"/>
                    </a:cubicBezTo>
                    <a:cubicBezTo>
                      <a:pt x="266" y="2543"/>
                      <a:pt x="266" y="2543"/>
                      <a:pt x="267" y="2543"/>
                    </a:cubicBezTo>
                    <a:cubicBezTo>
                      <a:pt x="267" y="2542"/>
                      <a:pt x="267" y="2542"/>
                      <a:pt x="268" y="2542"/>
                    </a:cubicBezTo>
                    <a:cubicBezTo>
                      <a:pt x="268" y="2542"/>
                      <a:pt x="268" y="2542"/>
                      <a:pt x="268" y="2542"/>
                    </a:cubicBezTo>
                    <a:cubicBezTo>
                      <a:pt x="269" y="2541"/>
                      <a:pt x="269" y="2541"/>
                      <a:pt x="270" y="2541"/>
                    </a:cubicBezTo>
                    <a:cubicBezTo>
                      <a:pt x="277" y="2548"/>
                      <a:pt x="297" y="2548"/>
                      <a:pt x="305" y="2539"/>
                    </a:cubicBezTo>
                    <a:cubicBezTo>
                      <a:pt x="318" y="2549"/>
                      <a:pt x="340" y="2549"/>
                      <a:pt x="354" y="2536"/>
                    </a:cubicBezTo>
                    <a:cubicBezTo>
                      <a:pt x="368" y="2523"/>
                      <a:pt x="370" y="2510"/>
                      <a:pt x="368" y="2498"/>
                    </a:cubicBezTo>
                    <a:cubicBezTo>
                      <a:pt x="367" y="2485"/>
                      <a:pt x="370" y="2480"/>
                      <a:pt x="373" y="2465"/>
                    </a:cubicBezTo>
                    <a:cubicBezTo>
                      <a:pt x="376" y="2449"/>
                      <a:pt x="378" y="2436"/>
                      <a:pt x="372" y="2425"/>
                    </a:cubicBezTo>
                    <a:cubicBezTo>
                      <a:pt x="365" y="2414"/>
                      <a:pt x="365" y="2408"/>
                      <a:pt x="365" y="2397"/>
                    </a:cubicBezTo>
                    <a:cubicBezTo>
                      <a:pt x="365" y="2386"/>
                      <a:pt x="370" y="2368"/>
                      <a:pt x="362" y="2354"/>
                    </a:cubicBezTo>
                    <a:cubicBezTo>
                      <a:pt x="354" y="2340"/>
                      <a:pt x="344" y="2305"/>
                      <a:pt x="346" y="2268"/>
                    </a:cubicBezTo>
                    <a:cubicBezTo>
                      <a:pt x="348" y="2231"/>
                      <a:pt x="378" y="2022"/>
                      <a:pt x="365" y="1951"/>
                    </a:cubicBezTo>
                    <a:cubicBezTo>
                      <a:pt x="352" y="1879"/>
                      <a:pt x="357" y="1865"/>
                      <a:pt x="360" y="1840"/>
                    </a:cubicBezTo>
                    <a:cubicBezTo>
                      <a:pt x="363" y="1816"/>
                      <a:pt x="371" y="1777"/>
                      <a:pt x="364" y="1725"/>
                    </a:cubicBezTo>
                    <a:cubicBezTo>
                      <a:pt x="361" y="1706"/>
                      <a:pt x="362" y="1622"/>
                      <a:pt x="363" y="1538"/>
                    </a:cubicBezTo>
                    <a:cubicBezTo>
                      <a:pt x="363" y="1484"/>
                      <a:pt x="368" y="1419"/>
                      <a:pt x="364" y="1398"/>
                    </a:cubicBezTo>
                    <a:cubicBezTo>
                      <a:pt x="368" y="1399"/>
                      <a:pt x="372" y="1400"/>
                      <a:pt x="376" y="1400"/>
                    </a:cubicBezTo>
                    <a:cubicBezTo>
                      <a:pt x="377" y="1400"/>
                      <a:pt x="377" y="1400"/>
                      <a:pt x="377" y="1400"/>
                    </a:cubicBezTo>
                    <a:cubicBezTo>
                      <a:pt x="382" y="1400"/>
                      <a:pt x="387" y="1399"/>
                      <a:pt x="392" y="1397"/>
                    </a:cubicBezTo>
                    <a:cubicBezTo>
                      <a:pt x="392" y="1398"/>
                      <a:pt x="392" y="1398"/>
                      <a:pt x="392" y="1398"/>
                    </a:cubicBezTo>
                    <a:cubicBezTo>
                      <a:pt x="391" y="1399"/>
                      <a:pt x="391" y="1401"/>
                      <a:pt x="391" y="1405"/>
                    </a:cubicBezTo>
                    <a:cubicBezTo>
                      <a:pt x="389" y="1431"/>
                      <a:pt x="392" y="1489"/>
                      <a:pt x="393" y="1538"/>
                    </a:cubicBezTo>
                    <a:cubicBezTo>
                      <a:pt x="393" y="1622"/>
                      <a:pt x="394" y="1706"/>
                      <a:pt x="391" y="1725"/>
                    </a:cubicBezTo>
                    <a:cubicBezTo>
                      <a:pt x="384" y="1777"/>
                      <a:pt x="392" y="1816"/>
                      <a:pt x="395" y="1840"/>
                    </a:cubicBezTo>
                    <a:cubicBezTo>
                      <a:pt x="398" y="1865"/>
                      <a:pt x="403" y="1879"/>
                      <a:pt x="390" y="1951"/>
                    </a:cubicBezTo>
                    <a:cubicBezTo>
                      <a:pt x="378" y="2022"/>
                      <a:pt x="408" y="2231"/>
                      <a:pt x="409" y="2268"/>
                    </a:cubicBezTo>
                    <a:cubicBezTo>
                      <a:pt x="411" y="2305"/>
                      <a:pt x="402" y="2340"/>
                      <a:pt x="394" y="2354"/>
                    </a:cubicBezTo>
                    <a:cubicBezTo>
                      <a:pt x="386" y="2368"/>
                      <a:pt x="390" y="2386"/>
                      <a:pt x="390" y="2397"/>
                    </a:cubicBezTo>
                    <a:cubicBezTo>
                      <a:pt x="390" y="2408"/>
                      <a:pt x="390" y="2414"/>
                      <a:pt x="384" y="2425"/>
                    </a:cubicBezTo>
                    <a:cubicBezTo>
                      <a:pt x="377" y="2436"/>
                      <a:pt x="379" y="2449"/>
                      <a:pt x="383" y="2465"/>
                    </a:cubicBezTo>
                    <a:cubicBezTo>
                      <a:pt x="386" y="2480"/>
                      <a:pt x="389" y="2485"/>
                      <a:pt x="387" y="2498"/>
                    </a:cubicBezTo>
                    <a:cubicBezTo>
                      <a:pt x="386" y="2510"/>
                      <a:pt x="387" y="2523"/>
                      <a:pt x="402" y="2536"/>
                    </a:cubicBezTo>
                    <a:cubicBezTo>
                      <a:pt x="416" y="2549"/>
                      <a:pt x="438" y="2549"/>
                      <a:pt x="450" y="2539"/>
                    </a:cubicBezTo>
                    <a:cubicBezTo>
                      <a:pt x="458" y="2548"/>
                      <a:pt x="478" y="2548"/>
                      <a:pt x="486" y="2541"/>
                    </a:cubicBezTo>
                    <a:cubicBezTo>
                      <a:pt x="486" y="2541"/>
                      <a:pt x="487" y="2541"/>
                      <a:pt x="487" y="2542"/>
                    </a:cubicBezTo>
                    <a:cubicBezTo>
                      <a:pt x="487" y="2542"/>
                      <a:pt x="487" y="2542"/>
                      <a:pt x="488" y="2542"/>
                    </a:cubicBezTo>
                    <a:cubicBezTo>
                      <a:pt x="488" y="2542"/>
                      <a:pt x="488" y="2542"/>
                      <a:pt x="489" y="2543"/>
                    </a:cubicBezTo>
                    <a:cubicBezTo>
                      <a:pt x="489" y="2543"/>
                      <a:pt x="489" y="2543"/>
                      <a:pt x="490" y="2543"/>
                    </a:cubicBezTo>
                    <a:cubicBezTo>
                      <a:pt x="490" y="2543"/>
                      <a:pt x="490" y="2543"/>
                      <a:pt x="491" y="2543"/>
                    </a:cubicBezTo>
                    <a:cubicBezTo>
                      <a:pt x="491" y="2544"/>
                      <a:pt x="492" y="2544"/>
                      <a:pt x="492" y="2544"/>
                    </a:cubicBezTo>
                    <a:cubicBezTo>
                      <a:pt x="492" y="2544"/>
                      <a:pt x="493" y="2544"/>
                      <a:pt x="493" y="2544"/>
                    </a:cubicBezTo>
                    <a:cubicBezTo>
                      <a:pt x="494" y="2544"/>
                      <a:pt x="494" y="2544"/>
                      <a:pt x="495" y="2544"/>
                    </a:cubicBezTo>
                    <a:cubicBezTo>
                      <a:pt x="495" y="2544"/>
                      <a:pt x="495" y="2544"/>
                      <a:pt x="496" y="2544"/>
                    </a:cubicBezTo>
                    <a:cubicBezTo>
                      <a:pt x="496" y="2545"/>
                      <a:pt x="497" y="2545"/>
                      <a:pt x="497" y="2545"/>
                    </a:cubicBezTo>
                    <a:cubicBezTo>
                      <a:pt x="498" y="2545"/>
                      <a:pt x="498" y="2545"/>
                      <a:pt x="498" y="2545"/>
                    </a:cubicBezTo>
                    <a:cubicBezTo>
                      <a:pt x="499" y="2545"/>
                      <a:pt x="499" y="2545"/>
                      <a:pt x="500" y="2545"/>
                    </a:cubicBezTo>
                    <a:cubicBezTo>
                      <a:pt x="500" y="2545"/>
                      <a:pt x="500" y="2545"/>
                      <a:pt x="501" y="2545"/>
                    </a:cubicBezTo>
                    <a:cubicBezTo>
                      <a:pt x="501" y="2545"/>
                      <a:pt x="502" y="2545"/>
                      <a:pt x="503" y="2545"/>
                    </a:cubicBezTo>
                    <a:cubicBezTo>
                      <a:pt x="503" y="2545"/>
                      <a:pt x="503" y="2545"/>
                      <a:pt x="503" y="2545"/>
                    </a:cubicBezTo>
                    <a:cubicBezTo>
                      <a:pt x="504" y="2545"/>
                      <a:pt x="505" y="2545"/>
                      <a:pt x="505" y="2545"/>
                    </a:cubicBezTo>
                    <a:cubicBezTo>
                      <a:pt x="506" y="2545"/>
                      <a:pt x="506" y="2545"/>
                      <a:pt x="506" y="2545"/>
                    </a:cubicBezTo>
                    <a:cubicBezTo>
                      <a:pt x="507" y="2544"/>
                      <a:pt x="507" y="2544"/>
                      <a:pt x="508" y="2544"/>
                    </a:cubicBezTo>
                    <a:cubicBezTo>
                      <a:pt x="508" y="2544"/>
                      <a:pt x="508" y="2544"/>
                      <a:pt x="508" y="2544"/>
                    </a:cubicBezTo>
                    <a:cubicBezTo>
                      <a:pt x="509" y="2544"/>
                      <a:pt x="510" y="2544"/>
                      <a:pt x="510" y="2544"/>
                    </a:cubicBezTo>
                    <a:cubicBezTo>
                      <a:pt x="510" y="2544"/>
                      <a:pt x="510" y="2543"/>
                      <a:pt x="510" y="2543"/>
                    </a:cubicBezTo>
                    <a:cubicBezTo>
                      <a:pt x="511" y="2543"/>
                      <a:pt x="512" y="2543"/>
                      <a:pt x="512" y="2543"/>
                    </a:cubicBezTo>
                    <a:cubicBezTo>
                      <a:pt x="512" y="2543"/>
                      <a:pt x="512" y="2543"/>
                      <a:pt x="512" y="2543"/>
                    </a:cubicBezTo>
                    <a:cubicBezTo>
                      <a:pt x="513" y="2542"/>
                      <a:pt x="514" y="2542"/>
                      <a:pt x="514" y="2541"/>
                    </a:cubicBezTo>
                    <a:cubicBezTo>
                      <a:pt x="514" y="2541"/>
                      <a:pt x="514" y="2541"/>
                      <a:pt x="514" y="2541"/>
                    </a:cubicBezTo>
                    <a:cubicBezTo>
                      <a:pt x="515" y="2541"/>
                      <a:pt x="515" y="2541"/>
                      <a:pt x="515" y="2540"/>
                    </a:cubicBezTo>
                    <a:cubicBezTo>
                      <a:pt x="515" y="2540"/>
                      <a:pt x="515" y="2540"/>
                      <a:pt x="515" y="2540"/>
                    </a:cubicBezTo>
                    <a:cubicBezTo>
                      <a:pt x="516" y="2540"/>
                      <a:pt x="516" y="2539"/>
                      <a:pt x="516" y="2538"/>
                    </a:cubicBezTo>
                    <a:cubicBezTo>
                      <a:pt x="516" y="2538"/>
                      <a:pt x="516" y="2538"/>
                      <a:pt x="516" y="2538"/>
                    </a:cubicBezTo>
                    <a:cubicBezTo>
                      <a:pt x="517" y="2538"/>
                      <a:pt x="517" y="2537"/>
                      <a:pt x="517" y="2537"/>
                    </a:cubicBezTo>
                    <a:cubicBezTo>
                      <a:pt x="517" y="2537"/>
                      <a:pt x="517" y="2537"/>
                      <a:pt x="517" y="2537"/>
                    </a:cubicBezTo>
                    <a:cubicBezTo>
                      <a:pt x="517" y="2536"/>
                      <a:pt x="517" y="2535"/>
                      <a:pt x="517" y="2535"/>
                    </a:cubicBezTo>
                    <a:cubicBezTo>
                      <a:pt x="517" y="2535"/>
                      <a:pt x="517" y="2535"/>
                      <a:pt x="517" y="2535"/>
                    </a:cubicBezTo>
                    <a:cubicBezTo>
                      <a:pt x="517" y="2535"/>
                      <a:pt x="518" y="2535"/>
                      <a:pt x="518" y="2535"/>
                    </a:cubicBezTo>
                    <a:cubicBezTo>
                      <a:pt x="518" y="2535"/>
                      <a:pt x="518" y="2535"/>
                      <a:pt x="518" y="2535"/>
                    </a:cubicBezTo>
                    <a:cubicBezTo>
                      <a:pt x="518" y="2535"/>
                      <a:pt x="519" y="2535"/>
                      <a:pt x="519" y="2534"/>
                    </a:cubicBezTo>
                    <a:cubicBezTo>
                      <a:pt x="519" y="2534"/>
                      <a:pt x="519" y="2534"/>
                      <a:pt x="519" y="2534"/>
                    </a:cubicBezTo>
                    <a:cubicBezTo>
                      <a:pt x="520" y="2534"/>
                      <a:pt x="520" y="2534"/>
                      <a:pt x="520" y="2534"/>
                    </a:cubicBezTo>
                    <a:cubicBezTo>
                      <a:pt x="521" y="2534"/>
                      <a:pt x="521" y="2534"/>
                      <a:pt x="521" y="2534"/>
                    </a:cubicBezTo>
                    <a:cubicBezTo>
                      <a:pt x="521" y="2534"/>
                      <a:pt x="521" y="2534"/>
                      <a:pt x="522" y="2534"/>
                    </a:cubicBezTo>
                    <a:cubicBezTo>
                      <a:pt x="522" y="2534"/>
                      <a:pt x="522" y="2534"/>
                      <a:pt x="522" y="2533"/>
                    </a:cubicBezTo>
                    <a:cubicBezTo>
                      <a:pt x="523" y="2533"/>
                      <a:pt x="523" y="2533"/>
                      <a:pt x="523" y="2533"/>
                    </a:cubicBezTo>
                    <a:cubicBezTo>
                      <a:pt x="523" y="2533"/>
                      <a:pt x="524" y="2533"/>
                      <a:pt x="524" y="2533"/>
                    </a:cubicBezTo>
                    <a:cubicBezTo>
                      <a:pt x="524" y="2533"/>
                      <a:pt x="524" y="2532"/>
                      <a:pt x="525" y="2532"/>
                    </a:cubicBezTo>
                    <a:cubicBezTo>
                      <a:pt x="525" y="2532"/>
                      <a:pt x="525" y="2532"/>
                      <a:pt x="525" y="2532"/>
                    </a:cubicBezTo>
                    <a:cubicBezTo>
                      <a:pt x="526" y="2532"/>
                      <a:pt x="526" y="2532"/>
                      <a:pt x="526" y="2531"/>
                    </a:cubicBezTo>
                    <a:cubicBezTo>
                      <a:pt x="526" y="2531"/>
                      <a:pt x="527" y="2531"/>
                      <a:pt x="527" y="2531"/>
                    </a:cubicBezTo>
                    <a:cubicBezTo>
                      <a:pt x="527" y="2531"/>
                      <a:pt x="527" y="2531"/>
                      <a:pt x="527" y="2530"/>
                    </a:cubicBezTo>
                    <a:cubicBezTo>
                      <a:pt x="528" y="2530"/>
                      <a:pt x="528" y="2530"/>
                      <a:pt x="528" y="2530"/>
                    </a:cubicBezTo>
                    <a:cubicBezTo>
                      <a:pt x="528" y="2530"/>
                      <a:pt x="528" y="2529"/>
                      <a:pt x="529" y="2529"/>
                    </a:cubicBezTo>
                    <a:cubicBezTo>
                      <a:pt x="529" y="2529"/>
                      <a:pt x="529" y="2529"/>
                      <a:pt x="529" y="2528"/>
                    </a:cubicBezTo>
                    <a:cubicBezTo>
                      <a:pt x="529" y="2528"/>
                      <a:pt x="530" y="2528"/>
                      <a:pt x="530" y="2528"/>
                    </a:cubicBezTo>
                    <a:cubicBezTo>
                      <a:pt x="530" y="2528"/>
                      <a:pt x="530" y="2527"/>
                      <a:pt x="530" y="2527"/>
                    </a:cubicBezTo>
                    <a:cubicBezTo>
                      <a:pt x="530" y="2527"/>
                      <a:pt x="530" y="2527"/>
                      <a:pt x="530" y="2527"/>
                    </a:cubicBezTo>
                    <a:cubicBezTo>
                      <a:pt x="531" y="2526"/>
                      <a:pt x="531" y="2526"/>
                      <a:pt x="531" y="2526"/>
                    </a:cubicBezTo>
                    <a:cubicBezTo>
                      <a:pt x="531" y="2525"/>
                      <a:pt x="531" y="2525"/>
                      <a:pt x="531" y="2525"/>
                    </a:cubicBezTo>
                    <a:cubicBezTo>
                      <a:pt x="531" y="2525"/>
                      <a:pt x="531" y="2524"/>
                      <a:pt x="531" y="2524"/>
                    </a:cubicBezTo>
                    <a:cubicBezTo>
                      <a:pt x="531" y="2524"/>
                      <a:pt x="532" y="2524"/>
                      <a:pt x="532" y="2523"/>
                    </a:cubicBezTo>
                    <a:cubicBezTo>
                      <a:pt x="532" y="2523"/>
                      <a:pt x="532" y="2523"/>
                      <a:pt x="532" y="2522"/>
                    </a:cubicBezTo>
                    <a:cubicBezTo>
                      <a:pt x="532" y="2522"/>
                      <a:pt x="532" y="2522"/>
                      <a:pt x="532" y="2522"/>
                    </a:cubicBezTo>
                    <a:cubicBezTo>
                      <a:pt x="532" y="2521"/>
                      <a:pt x="531" y="2521"/>
                      <a:pt x="531" y="2520"/>
                    </a:cubicBezTo>
                    <a:cubicBezTo>
                      <a:pt x="531" y="2520"/>
                      <a:pt x="531" y="2520"/>
                      <a:pt x="531" y="2520"/>
                    </a:cubicBezTo>
                    <a:cubicBezTo>
                      <a:pt x="531" y="2519"/>
                      <a:pt x="531" y="2518"/>
                      <a:pt x="531" y="2518"/>
                    </a:cubicBezTo>
                    <a:cubicBezTo>
                      <a:pt x="534" y="2513"/>
                      <a:pt x="537" y="2506"/>
                      <a:pt x="531" y="2499"/>
                    </a:cubicBezTo>
                    <a:cubicBezTo>
                      <a:pt x="524" y="2491"/>
                      <a:pt x="505" y="2459"/>
                      <a:pt x="493" y="2444"/>
                    </a:cubicBezTo>
                    <a:cubicBezTo>
                      <a:pt x="480" y="2421"/>
                      <a:pt x="480" y="2424"/>
                      <a:pt x="485" y="2400"/>
                    </a:cubicBezTo>
                    <a:cubicBezTo>
                      <a:pt x="490" y="2377"/>
                      <a:pt x="480" y="2372"/>
                      <a:pt x="491" y="2325"/>
                    </a:cubicBezTo>
                    <a:cubicBezTo>
                      <a:pt x="494" y="2310"/>
                      <a:pt x="505" y="2263"/>
                      <a:pt x="516" y="2205"/>
                    </a:cubicBezTo>
                    <a:cubicBezTo>
                      <a:pt x="519" y="2190"/>
                      <a:pt x="522" y="2174"/>
                      <a:pt x="525" y="2157"/>
                    </a:cubicBezTo>
                    <a:cubicBezTo>
                      <a:pt x="544" y="2067"/>
                      <a:pt x="536" y="1918"/>
                      <a:pt x="538" y="1886"/>
                    </a:cubicBezTo>
                    <a:cubicBezTo>
                      <a:pt x="540" y="1854"/>
                      <a:pt x="531" y="1834"/>
                      <a:pt x="540" y="1784"/>
                    </a:cubicBezTo>
                    <a:cubicBezTo>
                      <a:pt x="550" y="1735"/>
                      <a:pt x="568" y="1648"/>
                      <a:pt x="575" y="1579"/>
                    </a:cubicBezTo>
                    <a:cubicBezTo>
                      <a:pt x="587" y="1496"/>
                      <a:pt x="588" y="1463"/>
                      <a:pt x="591" y="1424"/>
                    </a:cubicBezTo>
                    <a:cubicBezTo>
                      <a:pt x="591" y="1415"/>
                      <a:pt x="592" y="1407"/>
                      <a:pt x="592" y="1398"/>
                    </a:cubicBezTo>
                    <a:cubicBezTo>
                      <a:pt x="600" y="1296"/>
                      <a:pt x="595" y="1261"/>
                      <a:pt x="588" y="1205"/>
                    </a:cubicBezTo>
                    <a:cubicBezTo>
                      <a:pt x="582" y="1173"/>
                      <a:pt x="578" y="1141"/>
                      <a:pt x="577" y="1114"/>
                    </a:cubicBezTo>
                    <a:cubicBezTo>
                      <a:pt x="575" y="1089"/>
                      <a:pt x="575" y="1070"/>
                      <a:pt x="575" y="1057"/>
                    </a:cubicBezTo>
                    <a:cubicBezTo>
                      <a:pt x="576" y="1009"/>
                      <a:pt x="564" y="981"/>
                      <a:pt x="561" y="955"/>
                    </a:cubicBezTo>
                    <a:cubicBezTo>
                      <a:pt x="562" y="955"/>
                      <a:pt x="561" y="954"/>
                      <a:pt x="562" y="953"/>
                    </a:cubicBezTo>
                    <a:cubicBezTo>
                      <a:pt x="562" y="950"/>
                      <a:pt x="562" y="942"/>
                      <a:pt x="562" y="932"/>
                    </a:cubicBezTo>
                    <a:cubicBezTo>
                      <a:pt x="563" y="903"/>
                      <a:pt x="567" y="833"/>
                      <a:pt x="563" y="769"/>
                    </a:cubicBezTo>
                    <a:cubicBezTo>
                      <a:pt x="561" y="750"/>
                      <a:pt x="559" y="733"/>
                      <a:pt x="557" y="718"/>
                    </a:cubicBezTo>
                    <a:cubicBezTo>
                      <a:pt x="556" y="702"/>
                      <a:pt x="555" y="689"/>
                      <a:pt x="554" y="679"/>
                    </a:cubicBezTo>
                    <a:cubicBezTo>
                      <a:pt x="587" y="826"/>
                      <a:pt x="587" y="826"/>
                      <a:pt x="587" y="826"/>
                    </a:cubicBezTo>
                    <a:cubicBezTo>
                      <a:pt x="593" y="861"/>
                      <a:pt x="611" y="939"/>
                      <a:pt x="614" y="954"/>
                    </a:cubicBezTo>
                    <a:cubicBezTo>
                      <a:pt x="617" y="969"/>
                      <a:pt x="619" y="1041"/>
                      <a:pt x="646" y="1124"/>
                    </a:cubicBezTo>
                    <a:cubicBezTo>
                      <a:pt x="660" y="1164"/>
                      <a:pt x="675" y="1305"/>
                      <a:pt x="670" y="1325"/>
                    </a:cubicBezTo>
                    <a:cubicBezTo>
                      <a:pt x="671" y="1334"/>
                      <a:pt x="668" y="1346"/>
                      <a:pt x="663" y="1360"/>
                    </a:cubicBezTo>
                    <a:cubicBezTo>
                      <a:pt x="655" y="1382"/>
                      <a:pt x="653" y="1414"/>
                      <a:pt x="654" y="1424"/>
                    </a:cubicBezTo>
                    <a:cubicBezTo>
                      <a:pt x="651" y="1437"/>
                      <a:pt x="642" y="1462"/>
                      <a:pt x="656" y="1466"/>
                    </a:cubicBezTo>
                    <a:cubicBezTo>
                      <a:pt x="656" y="1466"/>
                      <a:pt x="656" y="1466"/>
                      <a:pt x="655" y="1466"/>
                    </a:cubicBezTo>
                    <a:cubicBezTo>
                      <a:pt x="654" y="1467"/>
                      <a:pt x="654" y="1467"/>
                      <a:pt x="654" y="1467"/>
                    </a:cubicBezTo>
                    <a:cubicBezTo>
                      <a:pt x="654" y="1467"/>
                      <a:pt x="655" y="1467"/>
                      <a:pt x="655" y="1467"/>
                    </a:cubicBezTo>
                    <a:cubicBezTo>
                      <a:pt x="655" y="1467"/>
                      <a:pt x="655" y="1467"/>
                      <a:pt x="655" y="1467"/>
                    </a:cubicBezTo>
                    <a:cubicBezTo>
                      <a:pt x="654" y="1468"/>
                      <a:pt x="653" y="1469"/>
                      <a:pt x="653" y="1470"/>
                    </a:cubicBezTo>
                    <a:cubicBezTo>
                      <a:pt x="653" y="1470"/>
                      <a:pt x="653" y="1470"/>
                      <a:pt x="652" y="1470"/>
                    </a:cubicBezTo>
                    <a:cubicBezTo>
                      <a:pt x="652" y="1470"/>
                      <a:pt x="652" y="1470"/>
                      <a:pt x="652" y="1470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3"/>
                      <a:pt x="652" y="1473"/>
                      <a:pt x="652" y="1473"/>
                    </a:cubicBezTo>
                    <a:cubicBezTo>
                      <a:pt x="652" y="1473"/>
                      <a:pt x="652" y="1473"/>
                      <a:pt x="652" y="1474"/>
                    </a:cubicBezTo>
                    <a:cubicBezTo>
                      <a:pt x="652" y="1474"/>
                      <a:pt x="652" y="1474"/>
                      <a:pt x="652" y="1475"/>
                    </a:cubicBezTo>
                    <a:cubicBezTo>
                      <a:pt x="652" y="1475"/>
                      <a:pt x="652" y="1476"/>
                      <a:pt x="652" y="1476"/>
                    </a:cubicBezTo>
                    <a:cubicBezTo>
                      <a:pt x="650" y="1480"/>
                      <a:pt x="650" y="1482"/>
                      <a:pt x="651" y="1484"/>
                    </a:cubicBezTo>
                    <a:cubicBezTo>
                      <a:pt x="652" y="1488"/>
                      <a:pt x="655" y="1488"/>
                      <a:pt x="657" y="1488"/>
                    </a:cubicBezTo>
                    <a:cubicBezTo>
                      <a:pt x="651" y="1492"/>
                      <a:pt x="649" y="1498"/>
                      <a:pt x="652" y="1507"/>
                    </a:cubicBezTo>
                    <a:cubicBezTo>
                      <a:pt x="654" y="1511"/>
                      <a:pt x="673" y="1501"/>
                      <a:pt x="683" y="1498"/>
                    </a:cubicBezTo>
                    <a:cubicBezTo>
                      <a:pt x="699" y="1493"/>
                      <a:pt x="718" y="1485"/>
                      <a:pt x="722" y="1477"/>
                    </a:cubicBezTo>
                    <a:cubicBezTo>
                      <a:pt x="727" y="1470"/>
                      <a:pt x="737" y="1457"/>
                      <a:pt x="740" y="1451"/>
                    </a:cubicBezTo>
                    <a:cubicBezTo>
                      <a:pt x="744" y="1443"/>
                      <a:pt x="743" y="1438"/>
                      <a:pt x="746" y="1432"/>
                    </a:cubicBezTo>
                    <a:cubicBezTo>
                      <a:pt x="749" y="1426"/>
                      <a:pt x="755" y="1419"/>
                      <a:pt x="752" y="1414"/>
                    </a:cubicBezTo>
                    <a:close/>
                    <a:moveTo>
                      <a:pt x="516" y="341"/>
                    </a:moveTo>
                    <a:cubicBezTo>
                      <a:pt x="517" y="341"/>
                      <a:pt x="518" y="342"/>
                      <a:pt x="519" y="342"/>
                    </a:cubicBezTo>
                    <a:cubicBezTo>
                      <a:pt x="518" y="342"/>
                      <a:pt x="517" y="341"/>
                      <a:pt x="516" y="34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692">
              <a:extLst>
                <a:ext uri="{FF2B5EF4-FFF2-40B4-BE49-F238E27FC236}">
                  <a16:creationId xmlns:a16="http://schemas.microsoft.com/office/drawing/2014/main" id="{177B7312-9A28-66B9-A63A-8B13D548F9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65363" y="2221939"/>
              <a:ext cx="530301" cy="1382987"/>
              <a:chOff x="1779" y="821"/>
              <a:chExt cx="945" cy="2456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7" name="Freeform 693">
                <a:extLst>
                  <a:ext uri="{FF2B5EF4-FFF2-40B4-BE49-F238E27FC236}">
                    <a16:creationId xmlns:a16="http://schemas.microsoft.com/office/drawing/2014/main" id="{0618D96C-28CA-1E44-B150-C1C161407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9" y="821"/>
                <a:ext cx="945" cy="2456"/>
              </a:xfrm>
              <a:custGeom>
                <a:avLst/>
                <a:gdLst>
                  <a:gd name="T0" fmla="*/ 1988 w 378"/>
                  <a:gd name="T1" fmla="*/ 56 h 921"/>
                  <a:gd name="T2" fmla="*/ 3908 w 378"/>
                  <a:gd name="T3" fmla="*/ 0 h 921"/>
                  <a:gd name="T4" fmla="*/ 5063 w 378"/>
                  <a:gd name="T5" fmla="*/ 589 h 921"/>
                  <a:gd name="T6" fmla="*/ 5033 w 378"/>
                  <a:gd name="T7" fmla="*/ 3619 h 921"/>
                  <a:gd name="T8" fmla="*/ 5908 w 378"/>
                  <a:gd name="T9" fmla="*/ 16648 h 921"/>
                  <a:gd name="T10" fmla="*/ 0 w 378"/>
                  <a:gd name="T11" fmla="*/ 16499 h 921"/>
                  <a:gd name="T12" fmla="*/ 188 w 378"/>
                  <a:gd name="T13" fmla="*/ 14883 h 921"/>
                  <a:gd name="T14" fmla="*/ 738 w 378"/>
                  <a:gd name="T15" fmla="*/ 3848 h 921"/>
                  <a:gd name="T16" fmla="*/ 645 w 378"/>
                  <a:gd name="T17" fmla="*/ 760 h 921"/>
                  <a:gd name="T18" fmla="*/ 1988 w 378"/>
                  <a:gd name="T19" fmla="*/ 56 h 9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8" h="921">
                    <a:moveTo>
                      <a:pt x="127" y="3"/>
                    </a:moveTo>
                    <a:cubicBezTo>
                      <a:pt x="127" y="3"/>
                      <a:pt x="201" y="58"/>
                      <a:pt x="250" y="0"/>
                    </a:cubicBezTo>
                    <a:cubicBezTo>
                      <a:pt x="250" y="0"/>
                      <a:pt x="279" y="25"/>
                      <a:pt x="324" y="31"/>
                    </a:cubicBezTo>
                    <a:cubicBezTo>
                      <a:pt x="324" y="31"/>
                      <a:pt x="317" y="168"/>
                      <a:pt x="322" y="191"/>
                    </a:cubicBezTo>
                    <a:cubicBezTo>
                      <a:pt x="321" y="188"/>
                      <a:pt x="359" y="808"/>
                      <a:pt x="378" y="878"/>
                    </a:cubicBezTo>
                    <a:cubicBezTo>
                      <a:pt x="378" y="878"/>
                      <a:pt x="217" y="921"/>
                      <a:pt x="0" y="870"/>
                    </a:cubicBezTo>
                    <a:cubicBezTo>
                      <a:pt x="0" y="870"/>
                      <a:pt x="12" y="836"/>
                      <a:pt x="12" y="785"/>
                    </a:cubicBezTo>
                    <a:cubicBezTo>
                      <a:pt x="12" y="735"/>
                      <a:pt x="49" y="238"/>
                      <a:pt x="47" y="203"/>
                    </a:cubicBezTo>
                    <a:cubicBezTo>
                      <a:pt x="44" y="169"/>
                      <a:pt x="48" y="59"/>
                      <a:pt x="41" y="40"/>
                    </a:cubicBezTo>
                    <a:cubicBezTo>
                      <a:pt x="41" y="40"/>
                      <a:pt x="89" y="29"/>
                      <a:pt x="12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694">
                <a:extLst>
                  <a:ext uri="{FF2B5EF4-FFF2-40B4-BE49-F238E27FC236}">
                    <a16:creationId xmlns:a16="http://schemas.microsoft.com/office/drawing/2014/main" id="{9D57C91E-9436-E4A5-52D2-F18FEB538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9" y="821"/>
                <a:ext cx="945" cy="2456"/>
              </a:xfrm>
              <a:custGeom>
                <a:avLst/>
                <a:gdLst>
                  <a:gd name="T0" fmla="*/ 1988 w 378"/>
                  <a:gd name="T1" fmla="*/ 56 h 921"/>
                  <a:gd name="T2" fmla="*/ 3908 w 378"/>
                  <a:gd name="T3" fmla="*/ 0 h 921"/>
                  <a:gd name="T4" fmla="*/ 5063 w 378"/>
                  <a:gd name="T5" fmla="*/ 589 h 921"/>
                  <a:gd name="T6" fmla="*/ 5033 w 378"/>
                  <a:gd name="T7" fmla="*/ 3619 h 921"/>
                  <a:gd name="T8" fmla="*/ 5908 w 378"/>
                  <a:gd name="T9" fmla="*/ 16648 h 921"/>
                  <a:gd name="T10" fmla="*/ 0 w 378"/>
                  <a:gd name="T11" fmla="*/ 16499 h 921"/>
                  <a:gd name="T12" fmla="*/ 188 w 378"/>
                  <a:gd name="T13" fmla="*/ 14883 h 921"/>
                  <a:gd name="T14" fmla="*/ 738 w 378"/>
                  <a:gd name="T15" fmla="*/ 3848 h 921"/>
                  <a:gd name="T16" fmla="*/ 645 w 378"/>
                  <a:gd name="T17" fmla="*/ 760 h 921"/>
                  <a:gd name="T18" fmla="*/ 1988 w 378"/>
                  <a:gd name="T19" fmla="*/ 56 h 9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8" h="921">
                    <a:moveTo>
                      <a:pt x="127" y="3"/>
                    </a:moveTo>
                    <a:cubicBezTo>
                      <a:pt x="127" y="3"/>
                      <a:pt x="201" y="58"/>
                      <a:pt x="250" y="0"/>
                    </a:cubicBezTo>
                    <a:cubicBezTo>
                      <a:pt x="250" y="0"/>
                      <a:pt x="279" y="25"/>
                      <a:pt x="324" y="31"/>
                    </a:cubicBezTo>
                    <a:cubicBezTo>
                      <a:pt x="324" y="31"/>
                      <a:pt x="317" y="168"/>
                      <a:pt x="322" y="191"/>
                    </a:cubicBezTo>
                    <a:cubicBezTo>
                      <a:pt x="321" y="188"/>
                      <a:pt x="359" y="808"/>
                      <a:pt x="378" y="878"/>
                    </a:cubicBezTo>
                    <a:cubicBezTo>
                      <a:pt x="378" y="878"/>
                      <a:pt x="217" y="921"/>
                      <a:pt x="0" y="870"/>
                    </a:cubicBezTo>
                    <a:cubicBezTo>
                      <a:pt x="0" y="870"/>
                      <a:pt x="12" y="836"/>
                      <a:pt x="12" y="785"/>
                    </a:cubicBezTo>
                    <a:cubicBezTo>
                      <a:pt x="12" y="735"/>
                      <a:pt x="49" y="238"/>
                      <a:pt x="47" y="203"/>
                    </a:cubicBezTo>
                    <a:cubicBezTo>
                      <a:pt x="44" y="169"/>
                      <a:pt x="48" y="59"/>
                      <a:pt x="41" y="40"/>
                    </a:cubicBezTo>
                    <a:cubicBezTo>
                      <a:pt x="41" y="40"/>
                      <a:pt x="89" y="29"/>
                      <a:pt x="127" y="3"/>
                    </a:cubicBez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695">
                <a:extLst>
                  <a:ext uri="{FF2B5EF4-FFF2-40B4-BE49-F238E27FC236}">
                    <a16:creationId xmlns:a16="http://schemas.microsoft.com/office/drawing/2014/main" id="{2358BDC5-2B37-EC69-BA4C-966213A2D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821"/>
                <a:ext cx="368" cy="115"/>
              </a:xfrm>
              <a:custGeom>
                <a:avLst/>
                <a:gdLst>
                  <a:gd name="T0" fmla="*/ 188 w 147"/>
                  <a:gd name="T1" fmla="*/ 56 h 43"/>
                  <a:gd name="T2" fmla="*/ 1242 w 147"/>
                  <a:gd name="T3" fmla="*/ 516 h 43"/>
                  <a:gd name="T4" fmla="*/ 2118 w 147"/>
                  <a:gd name="T5" fmla="*/ 0 h 43"/>
                  <a:gd name="T6" fmla="*/ 2306 w 147"/>
                  <a:gd name="T7" fmla="*/ 171 h 43"/>
                  <a:gd name="T8" fmla="*/ 1242 w 147"/>
                  <a:gd name="T9" fmla="*/ 786 h 43"/>
                  <a:gd name="T10" fmla="*/ 0 w 147"/>
                  <a:gd name="T11" fmla="*/ 209 h 43"/>
                  <a:gd name="T12" fmla="*/ 188 w 147"/>
                  <a:gd name="T13" fmla="*/ 56 h 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7" h="43">
                    <a:moveTo>
                      <a:pt x="12" y="3"/>
                    </a:moveTo>
                    <a:cubicBezTo>
                      <a:pt x="12" y="3"/>
                      <a:pt x="43" y="27"/>
                      <a:pt x="79" y="27"/>
                    </a:cubicBezTo>
                    <a:cubicBezTo>
                      <a:pt x="114" y="27"/>
                      <a:pt x="135" y="0"/>
                      <a:pt x="135" y="0"/>
                    </a:cubicBezTo>
                    <a:cubicBezTo>
                      <a:pt x="135" y="0"/>
                      <a:pt x="143" y="7"/>
                      <a:pt x="147" y="9"/>
                    </a:cubicBezTo>
                    <a:cubicBezTo>
                      <a:pt x="147" y="9"/>
                      <a:pt x="134" y="39"/>
                      <a:pt x="79" y="41"/>
                    </a:cubicBezTo>
                    <a:cubicBezTo>
                      <a:pt x="34" y="43"/>
                      <a:pt x="0" y="11"/>
                      <a:pt x="0" y="11"/>
                    </a:cubicBezTo>
                    <a:cubicBezTo>
                      <a:pt x="0" y="11"/>
                      <a:pt x="12" y="4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696">
                <a:extLst>
                  <a:ext uri="{FF2B5EF4-FFF2-40B4-BE49-F238E27FC236}">
                    <a16:creationId xmlns:a16="http://schemas.microsoft.com/office/drawing/2014/main" id="{B28C8950-AB8B-5B23-F36D-73C0608A1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821"/>
                <a:ext cx="368" cy="115"/>
              </a:xfrm>
              <a:custGeom>
                <a:avLst/>
                <a:gdLst>
                  <a:gd name="T0" fmla="*/ 188 w 147"/>
                  <a:gd name="T1" fmla="*/ 56 h 43"/>
                  <a:gd name="T2" fmla="*/ 1242 w 147"/>
                  <a:gd name="T3" fmla="*/ 516 h 43"/>
                  <a:gd name="T4" fmla="*/ 2118 w 147"/>
                  <a:gd name="T5" fmla="*/ 0 h 43"/>
                  <a:gd name="T6" fmla="*/ 2306 w 147"/>
                  <a:gd name="T7" fmla="*/ 171 h 43"/>
                  <a:gd name="T8" fmla="*/ 1242 w 147"/>
                  <a:gd name="T9" fmla="*/ 786 h 43"/>
                  <a:gd name="T10" fmla="*/ 0 w 147"/>
                  <a:gd name="T11" fmla="*/ 209 h 43"/>
                  <a:gd name="T12" fmla="*/ 188 w 147"/>
                  <a:gd name="T13" fmla="*/ 56 h 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7" h="43">
                    <a:moveTo>
                      <a:pt x="12" y="3"/>
                    </a:moveTo>
                    <a:cubicBezTo>
                      <a:pt x="12" y="3"/>
                      <a:pt x="43" y="27"/>
                      <a:pt x="79" y="27"/>
                    </a:cubicBezTo>
                    <a:cubicBezTo>
                      <a:pt x="114" y="27"/>
                      <a:pt x="135" y="0"/>
                      <a:pt x="135" y="0"/>
                    </a:cubicBezTo>
                    <a:cubicBezTo>
                      <a:pt x="135" y="0"/>
                      <a:pt x="143" y="7"/>
                      <a:pt x="147" y="9"/>
                    </a:cubicBezTo>
                    <a:cubicBezTo>
                      <a:pt x="147" y="9"/>
                      <a:pt x="134" y="39"/>
                      <a:pt x="79" y="41"/>
                    </a:cubicBezTo>
                    <a:cubicBezTo>
                      <a:pt x="34" y="43"/>
                      <a:pt x="0" y="11"/>
                      <a:pt x="0" y="11"/>
                    </a:cubicBezTo>
                    <a:cubicBezTo>
                      <a:pt x="0" y="11"/>
                      <a:pt x="12" y="4"/>
                      <a:pt x="12" y="3"/>
                    </a:cubicBez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697">
                <a:extLst>
                  <a:ext uri="{FF2B5EF4-FFF2-40B4-BE49-F238E27FC236}">
                    <a16:creationId xmlns:a16="http://schemas.microsoft.com/office/drawing/2014/main" id="{F8AA218E-642C-E486-8976-34FBC844B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920"/>
                <a:ext cx="90" cy="245"/>
              </a:xfrm>
              <a:custGeom>
                <a:avLst/>
                <a:gdLst>
                  <a:gd name="T0" fmla="*/ 90 w 90"/>
                  <a:gd name="T1" fmla="*/ 8 h 245"/>
                  <a:gd name="T2" fmla="*/ 50 w 90"/>
                  <a:gd name="T3" fmla="*/ 245 h 245"/>
                  <a:gd name="T4" fmla="*/ 0 w 90"/>
                  <a:gd name="T5" fmla="*/ 197 h 245"/>
                  <a:gd name="T6" fmla="*/ 70 w 90"/>
                  <a:gd name="T7" fmla="*/ 0 h 245"/>
                  <a:gd name="T8" fmla="*/ 90 w 90"/>
                  <a:gd name="T9" fmla="*/ 8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245">
                    <a:moveTo>
                      <a:pt x="90" y="8"/>
                    </a:moveTo>
                    <a:lnTo>
                      <a:pt x="50" y="245"/>
                    </a:lnTo>
                    <a:lnTo>
                      <a:pt x="0" y="197"/>
                    </a:lnTo>
                    <a:lnTo>
                      <a:pt x="70" y="0"/>
                    </a:lnTo>
                    <a:lnTo>
                      <a:pt x="9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698">
                <a:extLst>
                  <a:ext uri="{FF2B5EF4-FFF2-40B4-BE49-F238E27FC236}">
                    <a16:creationId xmlns:a16="http://schemas.microsoft.com/office/drawing/2014/main" id="{EFBC28E1-355F-39F6-570D-310DB8039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915"/>
                <a:ext cx="110" cy="213"/>
              </a:xfrm>
              <a:custGeom>
                <a:avLst/>
                <a:gdLst>
                  <a:gd name="T0" fmla="*/ 0 w 110"/>
                  <a:gd name="T1" fmla="*/ 8 h 213"/>
                  <a:gd name="T2" fmla="*/ 13 w 110"/>
                  <a:gd name="T3" fmla="*/ 0 h 213"/>
                  <a:gd name="T4" fmla="*/ 110 w 110"/>
                  <a:gd name="T5" fmla="*/ 213 h 213"/>
                  <a:gd name="T6" fmla="*/ 33 w 110"/>
                  <a:gd name="T7" fmla="*/ 208 h 213"/>
                  <a:gd name="T8" fmla="*/ 0 w 110"/>
                  <a:gd name="T9" fmla="*/ 8 h 2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213">
                    <a:moveTo>
                      <a:pt x="0" y="8"/>
                    </a:moveTo>
                    <a:lnTo>
                      <a:pt x="13" y="0"/>
                    </a:lnTo>
                    <a:lnTo>
                      <a:pt x="110" y="213"/>
                    </a:lnTo>
                    <a:lnTo>
                      <a:pt x="33" y="20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699">
                <a:extLst>
                  <a:ext uri="{FF2B5EF4-FFF2-40B4-BE49-F238E27FC236}">
                    <a16:creationId xmlns:a16="http://schemas.microsoft.com/office/drawing/2014/main" id="{BD9162AF-530C-F2E4-A2F3-56ED0D17F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920"/>
                <a:ext cx="90" cy="245"/>
              </a:xfrm>
              <a:custGeom>
                <a:avLst/>
                <a:gdLst>
                  <a:gd name="T0" fmla="*/ 90 w 90"/>
                  <a:gd name="T1" fmla="*/ 8 h 245"/>
                  <a:gd name="T2" fmla="*/ 50 w 90"/>
                  <a:gd name="T3" fmla="*/ 245 h 245"/>
                  <a:gd name="T4" fmla="*/ 0 w 90"/>
                  <a:gd name="T5" fmla="*/ 197 h 245"/>
                  <a:gd name="T6" fmla="*/ 70 w 90"/>
                  <a:gd name="T7" fmla="*/ 0 h 245"/>
                  <a:gd name="T8" fmla="*/ 90 w 90"/>
                  <a:gd name="T9" fmla="*/ 8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245">
                    <a:moveTo>
                      <a:pt x="90" y="8"/>
                    </a:moveTo>
                    <a:lnTo>
                      <a:pt x="50" y="245"/>
                    </a:lnTo>
                    <a:lnTo>
                      <a:pt x="0" y="197"/>
                    </a:lnTo>
                    <a:lnTo>
                      <a:pt x="70" y="0"/>
                    </a:lnTo>
                    <a:lnTo>
                      <a:pt x="90" y="8"/>
                    </a:ln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700">
                <a:extLst>
                  <a:ext uri="{FF2B5EF4-FFF2-40B4-BE49-F238E27FC236}">
                    <a16:creationId xmlns:a16="http://schemas.microsoft.com/office/drawing/2014/main" id="{4517E44D-E206-2EE6-C167-B4EA4AEAF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915"/>
                <a:ext cx="110" cy="213"/>
              </a:xfrm>
              <a:custGeom>
                <a:avLst/>
                <a:gdLst>
                  <a:gd name="T0" fmla="*/ 0 w 110"/>
                  <a:gd name="T1" fmla="*/ 8 h 213"/>
                  <a:gd name="T2" fmla="*/ 13 w 110"/>
                  <a:gd name="T3" fmla="*/ 0 h 213"/>
                  <a:gd name="T4" fmla="*/ 110 w 110"/>
                  <a:gd name="T5" fmla="*/ 213 h 213"/>
                  <a:gd name="T6" fmla="*/ 33 w 110"/>
                  <a:gd name="T7" fmla="*/ 208 h 213"/>
                  <a:gd name="T8" fmla="*/ 0 w 110"/>
                  <a:gd name="T9" fmla="*/ 8 h 2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213">
                    <a:moveTo>
                      <a:pt x="0" y="8"/>
                    </a:moveTo>
                    <a:lnTo>
                      <a:pt x="13" y="0"/>
                    </a:lnTo>
                    <a:lnTo>
                      <a:pt x="110" y="213"/>
                    </a:lnTo>
                    <a:lnTo>
                      <a:pt x="33" y="20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701">
                <a:extLst>
                  <a:ext uri="{FF2B5EF4-FFF2-40B4-BE49-F238E27FC236}">
                    <a16:creationId xmlns:a16="http://schemas.microsoft.com/office/drawing/2014/main" id="{394FADF8-5CAB-241E-843A-C148F456E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885"/>
                <a:ext cx="67" cy="51"/>
              </a:xfrm>
              <a:custGeom>
                <a:avLst/>
                <a:gdLst>
                  <a:gd name="T0" fmla="*/ 412 w 27"/>
                  <a:gd name="T1" fmla="*/ 193 h 19"/>
                  <a:gd name="T2" fmla="*/ 258 w 27"/>
                  <a:gd name="T3" fmla="*/ 368 h 19"/>
                  <a:gd name="T4" fmla="*/ 154 w 27"/>
                  <a:gd name="T5" fmla="*/ 368 h 19"/>
                  <a:gd name="T6" fmla="*/ 0 w 27"/>
                  <a:gd name="T7" fmla="*/ 193 h 19"/>
                  <a:gd name="T8" fmla="*/ 0 w 27"/>
                  <a:gd name="T9" fmla="*/ 193 h 19"/>
                  <a:gd name="T10" fmla="*/ 154 w 27"/>
                  <a:gd name="T11" fmla="*/ 0 h 19"/>
                  <a:gd name="T12" fmla="*/ 258 w 27"/>
                  <a:gd name="T13" fmla="*/ 0 h 19"/>
                  <a:gd name="T14" fmla="*/ 412 w 27"/>
                  <a:gd name="T15" fmla="*/ 193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7" h="19">
                    <a:moveTo>
                      <a:pt x="27" y="10"/>
                    </a:moveTo>
                    <a:cubicBezTo>
                      <a:pt x="27" y="15"/>
                      <a:pt x="22" y="19"/>
                      <a:pt x="17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" y="19"/>
                      <a:pt x="0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2" y="0"/>
                      <a:pt x="27" y="4"/>
                      <a:pt x="2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702">
                <a:extLst>
                  <a:ext uri="{FF2B5EF4-FFF2-40B4-BE49-F238E27FC236}">
                    <a16:creationId xmlns:a16="http://schemas.microsoft.com/office/drawing/2014/main" id="{10D8B9A8-DBF2-B51D-765B-3475FC33B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885"/>
                <a:ext cx="67" cy="51"/>
              </a:xfrm>
              <a:custGeom>
                <a:avLst/>
                <a:gdLst>
                  <a:gd name="T0" fmla="*/ 412 w 27"/>
                  <a:gd name="T1" fmla="*/ 193 h 19"/>
                  <a:gd name="T2" fmla="*/ 258 w 27"/>
                  <a:gd name="T3" fmla="*/ 368 h 19"/>
                  <a:gd name="T4" fmla="*/ 154 w 27"/>
                  <a:gd name="T5" fmla="*/ 368 h 19"/>
                  <a:gd name="T6" fmla="*/ 0 w 27"/>
                  <a:gd name="T7" fmla="*/ 193 h 19"/>
                  <a:gd name="T8" fmla="*/ 0 w 27"/>
                  <a:gd name="T9" fmla="*/ 193 h 19"/>
                  <a:gd name="T10" fmla="*/ 154 w 27"/>
                  <a:gd name="T11" fmla="*/ 0 h 19"/>
                  <a:gd name="T12" fmla="*/ 258 w 27"/>
                  <a:gd name="T13" fmla="*/ 0 h 19"/>
                  <a:gd name="T14" fmla="*/ 412 w 27"/>
                  <a:gd name="T15" fmla="*/ 193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7" h="19">
                    <a:moveTo>
                      <a:pt x="27" y="10"/>
                    </a:moveTo>
                    <a:cubicBezTo>
                      <a:pt x="27" y="15"/>
                      <a:pt x="22" y="19"/>
                      <a:pt x="17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" y="19"/>
                      <a:pt x="0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2" y="0"/>
                      <a:pt x="27" y="4"/>
                      <a:pt x="27" y="10"/>
                    </a:cubicBez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703">
                <a:extLst>
                  <a:ext uri="{FF2B5EF4-FFF2-40B4-BE49-F238E27FC236}">
                    <a16:creationId xmlns:a16="http://schemas.microsoft.com/office/drawing/2014/main" id="{91DA9D42-ED1C-ECC1-E0A9-4C2F3EF8D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1056"/>
                <a:ext cx="320" cy="392"/>
              </a:xfrm>
              <a:custGeom>
                <a:avLst/>
                <a:gdLst>
                  <a:gd name="T0" fmla="*/ 0 w 128"/>
                  <a:gd name="T1" fmla="*/ 0 h 147"/>
                  <a:gd name="T2" fmla="*/ 425 w 128"/>
                  <a:gd name="T3" fmla="*/ 797 h 147"/>
                  <a:gd name="T4" fmla="*/ 988 w 128"/>
                  <a:gd name="T5" fmla="*/ 1741 h 147"/>
                  <a:gd name="T6" fmla="*/ 1563 w 128"/>
                  <a:gd name="T7" fmla="*/ 2312 h 147"/>
                  <a:gd name="T8" fmla="*/ 2000 w 128"/>
                  <a:gd name="T9" fmla="*/ 2595 h 147"/>
                  <a:gd name="T10" fmla="*/ 1188 w 128"/>
                  <a:gd name="T11" fmla="*/ 2163 h 147"/>
                  <a:gd name="T12" fmla="*/ 625 w 128"/>
                  <a:gd name="T13" fmla="*/ 1421 h 147"/>
                  <a:gd name="T14" fmla="*/ 283 w 128"/>
                  <a:gd name="T15" fmla="*/ 704 h 147"/>
                  <a:gd name="T16" fmla="*/ 125 w 128"/>
                  <a:gd name="T17" fmla="*/ 320 h 147"/>
                  <a:gd name="T18" fmla="*/ 33 w 128"/>
                  <a:gd name="T19" fmla="*/ 56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8" h="147">
                    <a:moveTo>
                      <a:pt x="0" y="0"/>
                    </a:moveTo>
                    <a:cubicBezTo>
                      <a:pt x="11" y="12"/>
                      <a:pt x="19" y="29"/>
                      <a:pt x="27" y="42"/>
                    </a:cubicBezTo>
                    <a:cubicBezTo>
                      <a:pt x="38" y="60"/>
                      <a:pt x="49" y="76"/>
                      <a:pt x="63" y="92"/>
                    </a:cubicBezTo>
                    <a:cubicBezTo>
                      <a:pt x="74" y="104"/>
                      <a:pt x="87" y="112"/>
                      <a:pt x="100" y="122"/>
                    </a:cubicBezTo>
                    <a:cubicBezTo>
                      <a:pt x="108" y="128"/>
                      <a:pt x="118" y="136"/>
                      <a:pt x="128" y="137"/>
                    </a:cubicBezTo>
                    <a:cubicBezTo>
                      <a:pt x="118" y="147"/>
                      <a:pt x="84" y="120"/>
                      <a:pt x="76" y="114"/>
                    </a:cubicBezTo>
                    <a:cubicBezTo>
                      <a:pt x="62" y="103"/>
                      <a:pt x="50" y="89"/>
                      <a:pt x="40" y="75"/>
                    </a:cubicBezTo>
                    <a:cubicBezTo>
                      <a:pt x="32" y="63"/>
                      <a:pt x="25" y="50"/>
                      <a:pt x="18" y="37"/>
                    </a:cubicBezTo>
                    <a:cubicBezTo>
                      <a:pt x="14" y="31"/>
                      <a:pt x="10" y="24"/>
                      <a:pt x="8" y="17"/>
                    </a:cubicBezTo>
                    <a:cubicBezTo>
                      <a:pt x="6" y="13"/>
                      <a:pt x="5" y="6"/>
                      <a:pt x="2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704">
                <a:extLst>
                  <a:ext uri="{FF2B5EF4-FFF2-40B4-BE49-F238E27FC236}">
                    <a16:creationId xmlns:a16="http://schemas.microsoft.com/office/drawing/2014/main" id="{8F3F3222-EDBB-CD5B-1C4C-C6869F358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272"/>
                <a:ext cx="235" cy="277"/>
              </a:xfrm>
              <a:custGeom>
                <a:avLst/>
                <a:gdLst>
                  <a:gd name="T0" fmla="*/ 20 w 94"/>
                  <a:gd name="T1" fmla="*/ 0 h 104"/>
                  <a:gd name="T2" fmla="*/ 220 w 94"/>
                  <a:gd name="T3" fmla="*/ 362 h 104"/>
                  <a:gd name="T4" fmla="*/ 658 w 94"/>
                  <a:gd name="T5" fmla="*/ 794 h 104"/>
                  <a:gd name="T6" fmla="*/ 1470 w 94"/>
                  <a:gd name="T7" fmla="*/ 1966 h 104"/>
                  <a:gd name="T8" fmla="*/ 958 w 94"/>
                  <a:gd name="T9" fmla="*/ 1318 h 104"/>
                  <a:gd name="T10" fmla="*/ 488 w 94"/>
                  <a:gd name="T11" fmla="*/ 772 h 104"/>
                  <a:gd name="T12" fmla="*/ 125 w 94"/>
                  <a:gd name="T13" fmla="*/ 397 h 104"/>
                  <a:gd name="T14" fmla="*/ 0 w 94"/>
                  <a:gd name="T15" fmla="*/ 0 h 1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4" h="104">
                    <a:moveTo>
                      <a:pt x="1" y="0"/>
                    </a:moveTo>
                    <a:cubicBezTo>
                      <a:pt x="5" y="5"/>
                      <a:pt x="9" y="13"/>
                      <a:pt x="14" y="19"/>
                    </a:cubicBezTo>
                    <a:cubicBezTo>
                      <a:pt x="23" y="27"/>
                      <a:pt x="33" y="34"/>
                      <a:pt x="42" y="42"/>
                    </a:cubicBezTo>
                    <a:cubicBezTo>
                      <a:pt x="63" y="60"/>
                      <a:pt x="76" y="83"/>
                      <a:pt x="94" y="104"/>
                    </a:cubicBezTo>
                    <a:cubicBezTo>
                      <a:pt x="81" y="96"/>
                      <a:pt x="73" y="80"/>
                      <a:pt x="61" y="70"/>
                    </a:cubicBezTo>
                    <a:cubicBezTo>
                      <a:pt x="50" y="61"/>
                      <a:pt x="41" y="50"/>
                      <a:pt x="31" y="41"/>
                    </a:cubicBezTo>
                    <a:cubicBezTo>
                      <a:pt x="23" y="34"/>
                      <a:pt x="14" y="30"/>
                      <a:pt x="8" y="21"/>
                    </a:cubicBezTo>
                    <a:cubicBezTo>
                      <a:pt x="3" y="15"/>
                      <a:pt x="3" y="7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705">
                <a:extLst>
                  <a:ext uri="{FF2B5EF4-FFF2-40B4-BE49-F238E27FC236}">
                    <a16:creationId xmlns:a16="http://schemas.microsoft.com/office/drawing/2014/main" id="{4AF0E9C5-C60F-BC13-C848-A88227AB1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1280"/>
                <a:ext cx="138" cy="168"/>
              </a:xfrm>
              <a:custGeom>
                <a:avLst/>
                <a:gdLst>
                  <a:gd name="T0" fmla="*/ 0 w 55"/>
                  <a:gd name="T1" fmla="*/ 0 h 63"/>
                  <a:gd name="T2" fmla="*/ 522 w 55"/>
                  <a:gd name="T3" fmla="*/ 704 h 63"/>
                  <a:gd name="T4" fmla="*/ 868 w 55"/>
                  <a:gd name="T5" fmla="*/ 1195 h 63"/>
                  <a:gd name="T6" fmla="*/ 597 w 55"/>
                  <a:gd name="T7" fmla="*/ 832 h 63"/>
                  <a:gd name="T8" fmla="*/ 314 w 55"/>
                  <a:gd name="T9" fmla="*/ 605 h 63"/>
                  <a:gd name="T10" fmla="*/ 20 w 55"/>
                  <a:gd name="T11" fmla="*/ 0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63">
                    <a:moveTo>
                      <a:pt x="0" y="0"/>
                    </a:moveTo>
                    <a:cubicBezTo>
                      <a:pt x="12" y="12"/>
                      <a:pt x="20" y="26"/>
                      <a:pt x="33" y="37"/>
                    </a:cubicBezTo>
                    <a:cubicBezTo>
                      <a:pt x="42" y="44"/>
                      <a:pt x="50" y="53"/>
                      <a:pt x="55" y="63"/>
                    </a:cubicBezTo>
                    <a:cubicBezTo>
                      <a:pt x="50" y="57"/>
                      <a:pt x="45" y="48"/>
                      <a:pt x="38" y="44"/>
                    </a:cubicBezTo>
                    <a:cubicBezTo>
                      <a:pt x="31" y="40"/>
                      <a:pt x="25" y="38"/>
                      <a:pt x="20" y="32"/>
                    </a:cubicBezTo>
                    <a:cubicBezTo>
                      <a:pt x="12" y="22"/>
                      <a:pt x="8" y="9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706">
                <a:extLst>
                  <a:ext uri="{FF2B5EF4-FFF2-40B4-BE49-F238E27FC236}">
                    <a16:creationId xmlns:a16="http://schemas.microsoft.com/office/drawing/2014/main" id="{E7A87E4C-3AC1-5105-1D86-A57E39415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4" y="1688"/>
                <a:ext cx="170" cy="1485"/>
              </a:xfrm>
              <a:custGeom>
                <a:avLst/>
                <a:gdLst>
                  <a:gd name="T0" fmla="*/ 688 w 68"/>
                  <a:gd name="T1" fmla="*/ 0 h 557"/>
                  <a:gd name="T2" fmla="*/ 250 w 68"/>
                  <a:gd name="T3" fmla="*/ 8246 h 557"/>
                  <a:gd name="T4" fmla="*/ 0 w 68"/>
                  <a:gd name="T5" fmla="*/ 10307 h 557"/>
                  <a:gd name="T6" fmla="*/ 1063 w 68"/>
                  <a:gd name="T7" fmla="*/ 10555 h 557"/>
                  <a:gd name="T8" fmla="*/ 345 w 68"/>
                  <a:gd name="T9" fmla="*/ 9646 h 557"/>
                  <a:gd name="T10" fmla="*/ 688 w 68"/>
                  <a:gd name="T11" fmla="*/ 0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8" h="557">
                    <a:moveTo>
                      <a:pt x="44" y="0"/>
                    </a:moveTo>
                    <a:cubicBezTo>
                      <a:pt x="44" y="0"/>
                      <a:pt x="16" y="384"/>
                      <a:pt x="16" y="435"/>
                    </a:cubicBezTo>
                    <a:cubicBezTo>
                      <a:pt x="16" y="487"/>
                      <a:pt x="9" y="529"/>
                      <a:pt x="0" y="544"/>
                    </a:cubicBezTo>
                    <a:cubicBezTo>
                      <a:pt x="0" y="544"/>
                      <a:pt x="37" y="552"/>
                      <a:pt x="68" y="557"/>
                    </a:cubicBezTo>
                    <a:cubicBezTo>
                      <a:pt x="68" y="557"/>
                      <a:pt x="7" y="549"/>
                      <a:pt x="22" y="509"/>
                    </a:cubicBezTo>
                    <a:cubicBezTo>
                      <a:pt x="38" y="470"/>
                      <a:pt x="36" y="8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707">
                <a:extLst>
                  <a:ext uri="{FF2B5EF4-FFF2-40B4-BE49-F238E27FC236}">
                    <a16:creationId xmlns:a16="http://schemas.microsoft.com/office/drawing/2014/main" id="{FDA0A79E-4C80-F21D-AF6A-437E4742F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035"/>
                <a:ext cx="320" cy="1157"/>
              </a:xfrm>
              <a:custGeom>
                <a:avLst/>
                <a:gdLst>
                  <a:gd name="T0" fmla="*/ 0 w 128"/>
                  <a:gd name="T1" fmla="*/ 8222 h 434"/>
                  <a:gd name="T2" fmla="*/ 2000 w 128"/>
                  <a:gd name="T3" fmla="*/ 7918 h 434"/>
                  <a:gd name="T4" fmla="*/ 1408 w 128"/>
                  <a:gd name="T5" fmla="*/ 0 h 434"/>
                  <a:gd name="T6" fmla="*/ 1738 w 128"/>
                  <a:gd name="T7" fmla="*/ 7051 h 434"/>
                  <a:gd name="T8" fmla="*/ 0 w 128"/>
                  <a:gd name="T9" fmla="*/ 8222 h 4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8" h="434">
                    <a:moveTo>
                      <a:pt x="0" y="434"/>
                    </a:moveTo>
                    <a:cubicBezTo>
                      <a:pt x="0" y="434"/>
                      <a:pt x="88" y="434"/>
                      <a:pt x="128" y="418"/>
                    </a:cubicBezTo>
                    <a:cubicBezTo>
                      <a:pt x="128" y="418"/>
                      <a:pt x="92" y="120"/>
                      <a:pt x="90" y="0"/>
                    </a:cubicBezTo>
                    <a:cubicBezTo>
                      <a:pt x="90" y="0"/>
                      <a:pt x="106" y="346"/>
                      <a:pt x="111" y="372"/>
                    </a:cubicBezTo>
                    <a:cubicBezTo>
                      <a:pt x="116" y="397"/>
                      <a:pt x="91" y="419"/>
                      <a:pt x="0" y="4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39EC00-4327-AB4C-8F76-F8DD576D4CE8}"/>
              </a:ext>
            </a:extLst>
          </p:cNvPr>
          <p:cNvGrpSpPr/>
          <p:nvPr/>
        </p:nvGrpSpPr>
        <p:grpSpPr>
          <a:xfrm>
            <a:off x="8457393" y="845749"/>
            <a:ext cx="296708" cy="711786"/>
            <a:chOff x="8913872" y="1781017"/>
            <a:chExt cx="833284" cy="2580227"/>
          </a:xfrm>
        </p:grpSpPr>
        <p:grpSp>
          <p:nvGrpSpPr>
            <p:cNvPr id="62" name="Group 9">
              <a:extLst>
                <a:ext uri="{FF2B5EF4-FFF2-40B4-BE49-F238E27FC236}">
                  <a16:creationId xmlns:a16="http://schemas.microsoft.com/office/drawing/2014/main" id="{16544DA4-5993-B3B2-031B-82CE53AFB4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13872" y="1781017"/>
              <a:ext cx="833284" cy="2580227"/>
              <a:chOff x="910" y="2016"/>
              <a:chExt cx="616" cy="2066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8211" name="Freeform 10">
                <a:extLst>
                  <a:ext uri="{FF2B5EF4-FFF2-40B4-BE49-F238E27FC236}">
                    <a16:creationId xmlns:a16="http://schemas.microsoft.com/office/drawing/2014/main" id="{BB2717C2-999D-CE7E-CBC5-F37E6E4064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2016"/>
                <a:ext cx="616" cy="2066"/>
              </a:xfrm>
              <a:custGeom>
                <a:avLst/>
                <a:gdLst>
                  <a:gd name="T0" fmla="*/ 395 w 755"/>
                  <a:gd name="T1" fmla="*/ 598 h 2549"/>
                  <a:gd name="T2" fmla="*/ 336 w 755"/>
                  <a:gd name="T3" fmla="*/ 283 h 2549"/>
                  <a:gd name="T4" fmla="*/ 252 w 755"/>
                  <a:gd name="T5" fmla="*/ 204 h 2549"/>
                  <a:gd name="T6" fmla="*/ 274 w 755"/>
                  <a:gd name="T7" fmla="*/ 184 h 2549"/>
                  <a:gd name="T8" fmla="*/ 284 w 755"/>
                  <a:gd name="T9" fmla="*/ 172 h 2549"/>
                  <a:gd name="T10" fmla="*/ 295 w 755"/>
                  <a:gd name="T11" fmla="*/ 156 h 2549"/>
                  <a:gd name="T12" fmla="*/ 291 w 755"/>
                  <a:gd name="T13" fmla="*/ 151 h 2549"/>
                  <a:gd name="T14" fmla="*/ 292 w 755"/>
                  <a:gd name="T15" fmla="*/ 139 h 2549"/>
                  <a:gd name="T16" fmla="*/ 296 w 755"/>
                  <a:gd name="T17" fmla="*/ 122 h 2549"/>
                  <a:gd name="T18" fmla="*/ 299 w 755"/>
                  <a:gd name="T19" fmla="*/ 97 h 2549"/>
                  <a:gd name="T20" fmla="*/ 244 w 755"/>
                  <a:gd name="T21" fmla="*/ 7 h 2549"/>
                  <a:gd name="T22" fmla="*/ 172 w 755"/>
                  <a:gd name="T23" fmla="*/ 2 h 2549"/>
                  <a:gd name="T24" fmla="*/ 146 w 755"/>
                  <a:gd name="T25" fmla="*/ 15 h 2549"/>
                  <a:gd name="T26" fmla="*/ 110 w 755"/>
                  <a:gd name="T27" fmla="*/ 102 h 2549"/>
                  <a:gd name="T28" fmla="*/ 113 w 755"/>
                  <a:gd name="T29" fmla="*/ 139 h 2549"/>
                  <a:gd name="T30" fmla="*/ 119 w 755"/>
                  <a:gd name="T31" fmla="*/ 163 h 2549"/>
                  <a:gd name="T32" fmla="*/ 117 w 755"/>
                  <a:gd name="T33" fmla="*/ 181 h 2549"/>
                  <a:gd name="T34" fmla="*/ 129 w 755"/>
                  <a:gd name="T35" fmla="*/ 179 h 2549"/>
                  <a:gd name="T36" fmla="*/ 138 w 755"/>
                  <a:gd name="T37" fmla="*/ 190 h 2549"/>
                  <a:gd name="T38" fmla="*/ 157 w 755"/>
                  <a:gd name="T39" fmla="*/ 205 h 2549"/>
                  <a:gd name="T40" fmla="*/ 132 w 755"/>
                  <a:gd name="T41" fmla="*/ 255 h 2549"/>
                  <a:gd name="T42" fmla="*/ 25 w 755"/>
                  <a:gd name="T43" fmla="*/ 502 h 2549"/>
                  <a:gd name="T44" fmla="*/ 18 w 755"/>
                  <a:gd name="T45" fmla="*/ 786 h 2549"/>
                  <a:gd name="T46" fmla="*/ 55 w 755"/>
                  <a:gd name="T47" fmla="*/ 792 h 2549"/>
                  <a:gd name="T48" fmla="*/ 56 w 755"/>
                  <a:gd name="T49" fmla="*/ 785 h 2549"/>
                  <a:gd name="T50" fmla="*/ 56 w 755"/>
                  <a:gd name="T51" fmla="*/ 782 h 2549"/>
                  <a:gd name="T52" fmla="*/ 55 w 755"/>
                  <a:gd name="T53" fmla="*/ 781 h 2549"/>
                  <a:gd name="T54" fmla="*/ 46 w 755"/>
                  <a:gd name="T55" fmla="*/ 704 h 2549"/>
                  <a:gd name="T56" fmla="*/ 102 w 755"/>
                  <a:gd name="T57" fmla="*/ 423 h 2549"/>
                  <a:gd name="T58" fmla="*/ 90 w 755"/>
                  <a:gd name="T59" fmla="*/ 693 h 2549"/>
                  <a:gd name="T60" fmla="*/ 125 w 755"/>
                  <a:gd name="T61" fmla="*/ 1146 h 2549"/>
                  <a:gd name="T62" fmla="*/ 122 w 755"/>
                  <a:gd name="T63" fmla="*/ 1341 h 2549"/>
                  <a:gd name="T64" fmla="*/ 122 w 755"/>
                  <a:gd name="T65" fmla="*/ 1345 h 2549"/>
                  <a:gd name="T66" fmla="*/ 125 w 755"/>
                  <a:gd name="T67" fmla="*/ 1347 h 2549"/>
                  <a:gd name="T68" fmla="*/ 127 w 755"/>
                  <a:gd name="T69" fmla="*/ 1350 h 2549"/>
                  <a:gd name="T70" fmla="*/ 129 w 755"/>
                  <a:gd name="T71" fmla="*/ 1350 h 2549"/>
                  <a:gd name="T72" fmla="*/ 131 w 755"/>
                  <a:gd name="T73" fmla="*/ 1353 h 2549"/>
                  <a:gd name="T74" fmla="*/ 135 w 755"/>
                  <a:gd name="T75" fmla="*/ 1354 h 2549"/>
                  <a:gd name="T76" fmla="*/ 139 w 755"/>
                  <a:gd name="T77" fmla="*/ 1355 h 2549"/>
                  <a:gd name="T78" fmla="*/ 144 w 755"/>
                  <a:gd name="T79" fmla="*/ 1354 h 2549"/>
                  <a:gd name="T80" fmla="*/ 193 w 755"/>
                  <a:gd name="T81" fmla="*/ 1350 h 2549"/>
                  <a:gd name="T82" fmla="*/ 198 w 755"/>
                  <a:gd name="T83" fmla="*/ 1038 h 2549"/>
                  <a:gd name="T84" fmla="*/ 213 w 755"/>
                  <a:gd name="T85" fmla="*/ 744 h 2549"/>
                  <a:gd name="T86" fmla="*/ 223 w 755"/>
                  <a:gd name="T87" fmla="*/ 1208 h 2549"/>
                  <a:gd name="T88" fmla="*/ 244 w 755"/>
                  <a:gd name="T89" fmla="*/ 1352 h 2549"/>
                  <a:gd name="T90" fmla="*/ 267 w 755"/>
                  <a:gd name="T91" fmla="*/ 1354 h 2549"/>
                  <a:gd name="T92" fmla="*/ 273 w 755"/>
                  <a:gd name="T93" fmla="*/ 1355 h 2549"/>
                  <a:gd name="T94" fmla="*/ 277 w 755"/>
                  <a:gd name="T95" fmla="*/ 1354 h 2549"/>
                  <a:gd name="T96" fmla="*/ 280 w 755"/>
                  <a:gd name="T97" fmla="*/ 1353 h 2549"/>
                  <a:gd name="T98" fmla="*/ 281 w 755"/>
                  <a:gd name="T99" fmla="*/ 1350 h 2549"/>
                  <a:gd name="T100" fmla="*/ 284 w 755"/>
                  <a:gd name="T101" fmla="*/ 1349 h 2549"/>
                  <a:gd name="T102" fmla="*/ 286 w 755"/>
                  <a:gd name="T103" fmla="*/ 1347 h 2549"/>
                  <a:gd name="T104" fmla="*/ 288 w 755"/>
                  <a:gd name="T105" fmla="*/ 1345 h 2549"/>
                  <a:gd name="T106" fmla="*/ 288 w 755"/>
                  <a:gd name="T107" fmla="*/ 1341 h 2549"/>
                  <a:gd name="T108" fmla="*/ 285 w 755"/>
                  <a:gd name="T109" fmla="*/ 1148 h 2549"/>
                  <a:gd name="T110" fmla="*/ 313 w 755"/>
                  <a:gd name="T111" fmla="*/ 593 h 2549"/>
                  <a:gd name="T112" fmla="*/ 301 w 755"/>
                  <a:gd name="T113" fmla="*/ 361 h 2549"/>
                  <a:gd name="T114" fmla="*/ 357 w 755"/>
                  <a:gd name="T115" fmla="*/ 781 h 2549"/>
                  <a:gd name="T116" fmla="*/ 354 w 755"/>
                  <a:gd name="T117" fmla="*/ 782 h 2549"/>
                  <a:gd name="T118" fmla="*/ 354 w 755"/>
                  <a:gd name="T119" fmla="*/ 785 h 2549"/>
                  <a:gd name="T120" fmla="*/ 402 w 755"/>
                  <a:gd name="T121" fmla="*/ 772 h 25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755" h="2549">
                    <a:moveTo>
                      <a:pt x="213" y="323"/>
                    </a:moveTo>
                    <a:cubicBezTo>
                      <a:pt x="211" y="324"/>
                      <a:pt x="209" y="325"/>
                      <a:pt x="206" y="327"/>
                    </a:cubicBezTo>
                    <a:cubicBezTo>
                      <a:pt x="209" y="326"/>
                      <a:pt x="211" y="325"/>
                      <a:pt x="213" y="323"/>
                    </a:cubicBezTo>
                    <a:close/>
                    <a:moveTo>
                      <a:pt x="752" y="1414"/>
                    </a:moveTo>
                    <a:cubicBezTo>
                      <a:pt x="749" y="1408"/>
                      <a:pt x="744" y="1370"/>
                      <a:pt x="737" y="1348"/>
                    </a:cubicBezTo>
                    <a:cubicBezTo>
                      <a:pt x="732" y="1330"/>
                      <a:pt x="727" y="1252"/>
                      <a:pt x="730" y="1216"/>
                    </a:cubicBezTo>
                    <a:cubicBezTo>
                      <a:pt x="732" y="1187"/>
                      <a:pt x="726" y="1142"/>
                      <a:pt x="727" y="1123"/>
                    </a:cubicBezTo>
                    <a:cubicBezTo>
                      <a:pt x="728" y="1016"/>
                      <a:pt x="714" y="963"/>
                      <a:pt x="709" y="943"/>
                    </a:cubicBezTo>
                    <a:cubicBezTo>
                      <a:pt x="705" y="923"/>
                      <a:pt x="701" y="897"/>
                      <a:pt x="692" y="855"/>
                    </a:cubicBezTo>
                    <a:cubicBezTo>
                      <a:pt x="691" y="852"/>
                      <a:pt x="691" y="850"/>
                      <a:pt x="690" y="847"/>
                    </a:cubicBezTo>
                    <a:cubicBezTo>
                      <a:pt x="690" y="847"/>
                      <a:pt x="690" y="846"/>
                      <a:pt x="690" y="846"/>
                    </a:cubicBezTo>
                    <a:cubicBezTo>
                      <a:pt x="681" y="777"/>
                      <a:pt x="648" y="637"/>
                      <a:pt x="630" y="569"/>
                    </a:cubicBezTo>
                    <a:cubicBezTo>
                      <a:pt x="628" y="561"/>
                      <a:pt x="626" y="554"/>
                      <a:pt x="624" y="548"/>
                    </a:cubicBezTo>
                    <a:cubicBezTo>
                      <a:pt x="622" y="540"/>
                      <a:pt x="620" y="534"/>
                      <a:pt x="619" y="532"/>
                    </a:cubicBezTo>
                    <a:cubicBezTo>
                      <a:pt x="616" y="526"/>
                      <a:pt x="612" y="520"/>
                      <a:pt x="608" y="515"/>
                    </a:cubicBezTo>
                    <a:cubicBezTo>
                      <a:pt x="597" y="500"/>
                      <a:pt x="580" y="486"/>
                      <a:pt x="553" y="482"/>
                    </a:cubicBezTo>
                    <a:cubicBezTo>
                      <a:pt x="552" y="482"/>
                      <a:pt x="550" y="481"/>
                      <a:pt x="548" y="481"/>
                    </a:cubicBezTo>
                    <a:cubicBezTo>
                      <a:pt x="548" y="481"/>
                      <a:pt x="547" y="481"/>
                      <a:pt x="547" y="481"/>
                    </a:cubicBezTo>
                    <a:cubicBezTo>
                      <a:pt x="529" y="478"/>
                      <a:pt x="488" y="472"/>
                      <a:pt x="466" y="445"/>
                    </a:cubicBezTo>
                    <a:cubicBezTo>
                      <a:pt x="457" y="434"/>
                      <a:pt x="451" y="419"/>
                      <a:pt x="450" y="398"/>
                    </a:cubicBezTo>
                    <a:cubicBezTo>
                      <a:pt x="455" y="393"/>
                      <a:pt x="460" y="389"/>
                      <a:pt x="465" y="384"/>
                    </a:cubicBezTo>
                    <a:cubicBezTo>
                      <a:pt x="480" y="368"/>
                      <a:pt x="491" y="352"/>
                      <a:pt x="493" y="344"/>
                    </a:cubicBezTo>
                    <a:cubicBezTo>
                      <a:pt x="493" y="343"/>
                      <a:pt x="493" y="342"/>
                      <a:pt x="493" y="341"/>
                    </a:cubicBezTo>
                    <a:cubicBezTo>
                      <a:pt x="494" y="347"/>
                      <a:pt x="494" y="352"/>
                      <a:pt x="494" y="358"/>
                    </a:cubicBezTo>
                    <a:cubicBezTo>
                      <a:pt x="493" y="351"/>
                      <a:pt x="496" y="342"/>
                      <a:pt x="499" y="336"/>
                    </a:cubicBezTo>
                    <a:cubicBezTo>
                      <a:pt x="499" y="342"/>
                      <a:pt x="501" y="346"/>
                      <a:pt x="505" y="351"/>
                    </a:cubicBezTo>
                    <a:cubicBezTo>
                      <a:pt x="504" y="348"/>
                      <a:pt x="504" y="345"/>
                      <a:pt x="504" y="342"/>
                    </a:cubicBezTo>
                    <a:cubicBezTo>
                      <a:pt x="504" y="343"/>
                      <a:pt x="505" y="344"/>
                      <a:pt x="505" y="345"/>
                    </a:cubicBezTo>
                    <a:cubicBezTo>
                      <a:pt x="505" y="343"/>
                      <a:pt x="504" y="340"/>
                      <a:pt x="504" y="338"/>
                    </a:cubicBezTo>
                    <a:cubicBezTo>
                      <a:pt x="504" y="332"/>
                      <a:pt x="505" y="326"/>
                      <a:pt x="505" y="320"/>
                    </a:cubicBezTo>
                    <a:cubicBezTo>
                      <a:pt x="505" y="320"/>
                      <a:pt x="505" y="320"/>
                      <a:pt x="505" y="320"/>
                    </a:cubicBezTo>
                    <a:cubicBezTo>
                      <a:pt x="505" y="327"/>
                      <a:pt x="509" y="337"/>
                      <a:pt x="516" y="341"/>
                    </a:cubicBezTo>
                    <a:cubicBezTo>
                      <a:pt x="510" y="337"/>
                      <a:pt x="510" y="326"/>
                      <a:pt x="510" y="319"/>
                    </a:cubicBezTo>
                    <a:cubicBezTo>
                      <a:pt x="513" y="325"/>
                      <a:pt x="519" y="329"/>
                      <a:pt x="526" y="329"/>
                    </a:cubicBezTo>
                    <a:cubicBezTo>
                      <a:pt x="524" y="327"/>
                      <a:pt x="523" y="325"/>
                      <a:pt x="522" y="323"/>
                    </a:cubicBezTo>
                    <a:cubicBezTo>
                      <a:pt x="523" y="323"/>
                      <a:pt x="524" y="323"/>
                      <a:pt x="524" y="323"/>
                    </a:cubicBezTo>
                    <a:cubicBezTo>
                      <a:pt x="523" y="321"/>
                      <a:pt x="521" y="319"/>
                      <a:pt x="520" y="316"/>
                    </a:cubicBezTo>
                    <a:cubicBezTo>
                      <a:pt x="519" y="312"/>
                      <a:pt x="519" y="308"/>
                      <a:pt x="518" y="304"/>
                    </a:cubicBezTo>
                    <a:cubicBezTo>
                      <a:pt x="518" y="304"/>
                      <a:pt x="518" y="304"/>
                      <a:pt x="518" y="304"/>
                    </a:cubicBezTo>
                    <a:cubicBezTo>
                      <a:pt x="524" y="309"/>
                      <a:pt x="534" y="310"/>
                      <a:pt x="540" y="308"/>
                    </a:cubicBezTo>
                    <a:cubicBezTo>
                      <a:pt x="536" y="308"/>
                      <a:pt x="532" y="306"/>
                      <a:pt x="528" y="303"/>
                    </a:cubicBezTo>
                    <a:cubicBezTo>
                      <a:pt x="534" y="301"/>
                      <a:pt x="538" y="297"/>
                      <a:pt x="544" y="294"/>
                    </a:cubicBezTo>
                    <a:cubicBezTo>
                      <a:pt x="542" y="295"/>
                      <a:pt x="540" y="295"/>
                      <a:pt x="538" y="294"/>
                    </a:cubicBezTo>
                    <a:cubicBezTo>
                      <a:pt x="540" y="294"/>
                      <a:pt x="542" y="293"/>
                      <a:pt x="544" y="292"/>
                    </a:cubicBezTo>
                    <a:cubicBezTo>
                      <a:pt x="541" y="291"/>
                      <a:pt x="536" y="291"/>
                      <a:pt x="531" y="290"/>
                    </a:cubicBezTo>
                    <a:cubicBezTo>
                      <a:pt x="530" y="288"/>
                      <a:pt x="529" y="287"/>
                      <a:pt x="528" y="285"/>
                    </a:cubicBezTo>
                    <a:cubicBezTo>
                      <a:pt x="531" y="287"/>
                      <a:pt x="534" y="287"/>
                      <a:pt x="536" y="288"/>
                    </a:cubicBezTo>
                    <a:cubicBezTo>
                      <a:pt x="535" y="286"/>
                      <a:pt x="534" y="284"/>
                      <a:pt x="532" y="282"/>
                    </a:cubicBezTo>
                    <a:cubicBezTo>
                      <a:pt x="533" y="283"/>
                      <a:pt x="534" y="283"/>
                      <a:pt x="535" y="284"/>
                    </a:cubicBezTo>
                    <a:cubicBezTo>
                      <a:pt x="533" y="281"/>
                      <a:pt x="531" y="279"/>
                      <a:pt x="529" y="277"/>
                    </a:cubicBezTo>
                    <a:cubicBezTo>
                      <a:pt x="528" y="276"/>
                      <a:pt x="527" y="275"/>
                      <a:pt x="527" y="274"/>
                    </a:cubicBezTo>
                    <a:cubicBezTo>
                      <a:pt x="526" y="271"/>
                      <a:pt x="525" y="269"/>
                      <a:pt x="525" y="266"/>
                    </a:cubicBezTo>
                    <a:cubicBezTo>
                      <a:pt x="529" y="273"/>
                      <a:pt x="536" y="279"/>
                      <a:pt x="546" y="283"/>
                    </a:cubicBezTo>
                    <a:cubicBezTo>
                      <a:pt x="537" y="279"/>
                      <a:pt x="531" y="269"/>
                      <a:pt x="529" y="260"/>
                    </a:cubicBezTo>
                    <a:cubicBezTo>
                      <a:pt x="532" y="268"/>
                      <a:pt x="540" y="267"/>
                      <a:pt x="547" y="269"/>
                    </a:cubicBezTo>
                    <a:cubicBezTo>
                      <a:pt x="543" y="267"/>
                      <a:pt x="540" y="264"/>
                      <a:pt x="538" y="261"/>
                    </a:cubicBezTo>
                    <a:cubicBezTo>
                      <a:pt x="546" y="264"/>
                      <a:pt x="558" y="264"/>
                      <a:pt x="562" y="260"/>
                    </a:cubicBezTo>
                    <a:cubicBezTo>
                      <a:pt x="551" y="262"/>
                      <a:pt x="538" y="251"/>
                      <a:pt x="531" y="240"/>
                    </a:cubicBezTo>
                    <a:cubicBezTo>
                      <a:pt x="531" y="240"/>
                      <a:pt x="531" y="240"/>
                      <a:pt x="531" y="240"/>
                    </a:cubicBezTo>
                    <a:cubicBezTo>
                      <a:pt x="534" y="243"/>
                      <a:pt x="539" y="244"/>
                      <a:pt x="543" y="246"/>
                    </a:cubicBezTo>
                    <a:cubicBezTo>
                      <a:pt x="540" y="244"/>
                      <a:pt x="537" y="240"/>
                      <a:pt x="535" y="236"/>
                    </a:cubicBezTo>
                    <a:cubicBezTo>
                      <a:pt x="544" y="243"/>
                      <a:pt x="557" y="247"/>
                      <a:pt x="563" y="241"/>
                    </a:cubicBezTo>
                    <a:cubicBezTo>
                      <a:pt x="554" y="241"/>
                      <a:pt x="549" y="236"/>
                      <a:pt x="545" y="229"/>
                    </a:cubicBezTo>
                    <a:cubicBezTo>
                      <a:pt x="545" y="230"/>
                      <a:pt x="546" y="230"/>
                      <a:pt x="547" y="230"/>
                    </a:cubicBezTo>
                    <a:cubicBezTo>
                      <a:pt x="545" y="228"/>
                      <a:pt x="544" y="227"/>
                      <a:pt x="542" y="225"/>
                    </a:cubicBezTo>
                    <a:cubicBezTo>
                      <a:pt x="541" y="222"/>
                      <a:pt x="539" y="219"/>
                      <a:pt x="538" y="216"/>
                    </a:cubicBezTo>
                    <a:cubicBezTo>
                      <a:pt x="537" y="213"/>
                      <a:pt x="537" y="211"/>
                      <a:pt x="538" y="208"/>
                    </a:cubicBezTo>
                    <a:cubicBezTo>
                      <a:pt x="546" y="214"/>
                      <a:pt x="554" y="221"/>
                      <a:pt x="564" y="223"/>
                    </a:cubicBezTo>
                    <a:cubicBezTo>
                      <a:pt x="551" y="210"/>
                      <a:pt x="537" y="196"/>
                      <a:pt x="532" y="177"/>
                    </a:cubicBezTo>
                    <a:cubicBezTo>
                      <a:pt x="537" y="180"/>
                      <a:pt x="543" y="183"/>
                      <a:pt x="549" y="182"/>
                    </a:cubicBezTo>
                    <a:cubicBezTo>
                      <a:pt x="537" y="173"/>
                      <a:pt x="527" y="160"/>
                      <a:pt x="522" y="145"/>
                    </a:cubicBezTo>
                    <a:cubicBezTo>
                      <a:pt x="521" y="141"/>
                      <a:pt x="520" y="135"/>
                      <a:pt x="519" y="130"/>
                    </a:cubicBezTo>
                    <a:cubicBezTo>
                      <a:pt x="518" y="124"/>
                      <a:pt x="517" y="119"/>
                      <a:pt x="516" y="114"/>
                    </a:cubicBezTo>
                    <a:cubicBezTo>
                      <a:pt x="511" y="97"/>
                      <a:pt x="500" y="61"/>
                      <a:pt x="483" y="49"/>
                    </a:cubicBezTo>
                    <a:cubicBezTo>
                      <a:pt x="485" y="50"/>
                      <a:pt x="487" y="52"/>
                      <a:pt x="488" y="53"/>
                    </a:cubicBezTo>
                    <a:cubicBezTo>
                      <a:pt x="477" y="35"/>
                      <a:pt x="457" y="14"/>
                      <a:pt x="434" y="13"/>
                    </a:cubicBezTo>
                    <a:cubicBezTo>
                      <a:pt x="439" y="13"/>
                      <a:pt x="444" y="13"/>
                      <a:pt x="448" y="13"/>
                    </a:cubicBezTo>
                    <a:cubicBezTo>
                      <a:pt x="426" y="1"/>
                      <a:pt x="398" y="2"/>
                      <a:pt x="376" y="7"/>
                    </a:cubicBezTo>
                    <a:cubicBezTo>
                      <a:pt x="378" y="6"/>
                      <a:pt x="386" y="3"/>
                      <a:pt x="390" y="1"/>
                    </a:cubicBezTo>
                    <a:cubicBezTo>
                      <a:pt x="371" y="1"/>
                      <a:pt x="355" y="3"/>
                      <a:pt x="338" y="9"/>
                    </a:cubicBezTo>
                    <a:cubicBezTo>
                      <a:pt x="337" y="7"/>
                      <a:pt x="349" y="1"/>
                      <a:pt x="350" y="1"/>
                    </a:cubicBezTo>
                    <a:cubicBezTo>
                      <a:pt x="347" y="0"/>
                      <a:pt x="343" y="2"/>
                      <a:pt x="340" y="3"/>
                    </a:cubicBezTo>
                    <a:cubicBezTo>
                      <a:pt x="338" y="4"/>
                      <a:pt x="336" y="5"/>
                      <a:pt x="335" y="7"/>
                    </a:cubicBezTo>
                    <a:cubicBezTo>
                      <a:pt x="330" y="5"/>
                      <a:pt x="323" y="2"/>
                      <a:pt x="318" y="4"/>
                    </a:cubicBezTo>
                    <a:cubicBezTo>
                      <a:pt x="321" y="5"/>
                      <a:pt x="324" y="5"/>
                      <a:pt x="326" y="8"/>
                    </a:cubicBezTo>
                    <a:cubicBezTo>
                      <a:pt x="326" y="8"/>
                      <a:pt x="326" y="9"/>
                      <a:pt x="326" y="9"/>
                    </a:cubicBezTo>
                    <a:cubicBezTo>
                      <a:pt x="320" y="8"/>
                      <a:pt x="314" y="6"/>
                      <a:pt x="308" y="7"/>
                    </a:cubicBezTo>
                    <a:cubicBezTo>
                      <a:pt x="299" y="8"/>
                      <a:pt x="289" y="11"/>
                      <a:pt x="281" y="14"/>
                    </a:cubicBezTo>
                    <a:cubicBezTo>
                      <a:pt x="286" y="14"/>
                      <a:pt x="291" y="14"/>
                      <a:pt x="296" y="14"/>
                    </a:cubicBezTo>
                    <a:cubicBezTo>
                      <a:pt x="284" y="15"/>
                      <a:pt x="255" y="24"/>
                      <a:pt x="248" y="34"/>
                    </a:cubicBezTo>
                    <a:cubicBezTo>
                      <a:pt x="254" y="31"/>
                      <a:pt x="262" y="29"/>
                      <a:pt x="269" y="29"/>
                    </a:cubicBezTo>
                    <a:cubicBezTo>
                      <a:pt x="248" y="35"/>
                      <a:pt x="224" y="52"/>
                      <a:pt x="212" y="70"/>
                    </a:cubicBezTo>
                    <a:cubicBezTo>
                      <a:pt x="216" y="65"/>
                      <a:pt x="223" y="61"/>
                      <a:pt x="228" y="58"/>
                    </a:cubicBezTo>
                    <a:cubicBezTo>
                      <a:pt x="221" y="69"/>
                      <a:pt x="211" y="77"/>
                      <a:pt x="207" y="91"/>
                    </a:cubicBezTo>
                    <a:cubicBezTo>
                      <a:pt x="205" y="95"/>
                      <a:pt x="205" y="100"/>
                      <a:pt x="204" y="105"/>
                    </a:cubicBezTo>
                    <a:cubicBezTo>
                      <a:pt x="197" y="121"/>
                      <a:pt x="197" y="137"/>
                      <a:pt x="198" y="154"/>
                    </a:cubicBezTo>
                    <a:cubicBezTo>
                      <a:pt x="198" y="161"/>
                      <a:pt x="199" y="168"/>
                      <a:pt x="199" y="175"/>
                    </a:cubicBezTo>
                    <a:cubicBezTo>
                      <a:pt x="199" y="180"/>
                      <a:pt x="200" y="186"/>
                      <a:pt x="202" y="192"/>
                    </a:cubicBezTo>
                    <a:cubicBezTo>
                      <a:pt x="202" y="205"/>
                      <a:pt x="202" y="218"/>
                      <a:pt x="197" y="229"/>
                    </a:cubicBezTo>
                    <a:cubicBezTo>
                      <a:pt x="201" y="226"/>
                      <a:pt x="205" y="220"/>
                      <a:pt x="207" y="215"/>
                    </a:cubicBezTo>
                    <a:cubicBezTo>
                      <a:pt x="209" y="232"/>
                      <a:pt x="202" y="246"/>
                      <a:pt x="199" y="261"/>
                    </a:cubicBezTo>
                    <a:cubicBezTo>
                      <a:pt x="203" y="258"/>
                      <a:pt x="206" y="253"/>
                      <a:pt x="209" y="248"/>
                    </a:cubicBezTo>
                    <a:cubicBezTo>
                      <a:pt x="209" y="249"/>
                      <a:pt x="209" y="251"/>
                      <a:pt x="209" y="254"/>
                    </a:cubicBezTo>
                    <a:cubicBezTo>
                      <a:pt x="205" y="260"/>
                      <a:pt x="199" y="267"/>
                      <a:pt x="193" y="270"/>
                    </a:cubicBezTo>
                    <a:cubicBezTo>
                      <a:pt x="198" y="269"/>
                      <a:pt x="203" y="266"/>
                      <a:pt x="207" y="262"/>
                    </a:cubicBezTo>
                    <a:cubicBezTo>
                      <a:pt x="205" y="271"/>
                      <a:pt x="202" y="281"/>
                      <a:pt x="200" y="287"/>
                    </a:cubicBezTo>
                    <a:cubicBezTo>
                      <a:pt x="197" y="293"/>
                      <a:pt x="195" y="299"/>
                      <a:pt x="192" y="305"/>
                    </a:cubicBezTo>
                    <a:cubicBezTo>
                      <a:pt x="198" y="300"/>
                      <a:pt x="207" y="293"/>
                      <a:pt x="210" y="285"/>
                    </a:cubicBezTo>
                    <a:cubicBezTo>
                      <a:pt x="210" y="285"/>
                      <a:pt x="210" y="285"/>
                      <a:pt x="211" y="285"/>
                    </a:cubicBezTo>
                    <a:cubicBezTo>
                      <a:pt x="216" y="297"/>
                      <a:pt x="204" y="315"/>
                      <a:pt x="193" y="322"/>
                    </a:cubicBezTo>
                    <a:cubicBezTo>
                      <a:pt x="198" y="322"/>
                      <a:pt x="202" y="320"/>
                      <a:pt x="206" y="317"/>
                    </a:cubicBezTo>
                    <a:cubicBezTo>
                      <a:pt x="212" y="315"/>
                      <a:pt x="216" y="312"/>
                      <a:pt x="219" y="306"/>
                    </a:cubicBezTo>
                    <a:cubicBezTo>
                      <a:pt x="219" y="308"/>
                      <a:pt x="219" y="310"/>
                      <a:pt x="219" y="311"/>
                    </a:cubicBezTo>
                    <a:cubicBezTo>
                      <a:pt x="217" y="315"/>
                      <a:pt x="216" y="319"/>
                      <a:pt x="213" y="323"/>
                    </a:cubicBezTo>
                    <a:cubicBezTo>
                      <a:pt x="214" y="322"/>
                      <a:pt x="216" y="321"/>
                      <a:pt x="217" y="320"/>
                    </a:cubicBezTo>
                    <a:cubicBezTo>
                      <a:pt x="214" y="326"/>
                      <a:pt x="209" y="333"/>
                      <a:pt x="204" y="338"/>
                    </a:cubicBezTo>
                    <a:cubicBezTo>
                      <a:pt x="211" y="336"/>
                      <a:pt x="219" y="329"/>
                      <a:pt x="223" y="321"/>
                    </a:cubicBezTo>
                    <a:cubicBezTo>
                      <a:pt x="223" y="322"/>
                      <a:pt x="223" y="322"/>
                      <a:pt x="223" y="323"/>
                    </a:cubicBezTo>
                    <a:cubicBezTo>
                      <a:pt x="222" y="328"/>
                      <a:pt x="218" y="335"/>
                      <a:pt x="214" y="339"/>
                    </a:cubicBezTo>
                    <a:cubicBezTo>
                      <a:pt x="217" y="337"/>
                      <a:pt x="220" y="334"/>
                      <a:pt x="223" y="332"/>
                    </a:cubicBezTo>
                    <a:cubicBezTo>
                      <a:pt x="223" y="331"/>
                      <a:pt x="223" y="331"/>
                      <a:pt x="224" y="331"/>
                    </a:cubicBezTo>
                    <a:cubicBezTo>
                      <a:pt x="223" y="336"/>
                      <a:pt x="222" y="341"/>
                      <a:pt x="219" y="345"/>
                    </a:cubicBezTo>
                    <a:cubicBezTo>
                      <a:pt x="224" y="342"/>
                      <a:pt x="228" y="338"/>
                      <a:pt x="231" y="334"/>
                    </a:cubicBezTo>
                    <a:cubicBezTo>
                      <a:pt x="231" y="335"/>
                      <a:pt x="231" y="336"/>
                      <a:pt x="231" y="337"/>
                    </a:cubicBezTo>
                    <a:cubicBezTo>
                      <a:pt x="229" y="342"/>
                      <a:pt x="224" y="346"/>
                      <a:pt x="223" y="351"/>
                    </a:cubicBezTo>
                    <a:cubicBezTo>
                      <a:pt x="228" y="348"/>
                      <a:pt x="234" y="343"/>
                      <a:pt x="238" y="337"/>
                    </a:cubicBezTo>
                    <a:cubicBezTo>
                      <a:pt x="238" y="342"/>
                      <a:pt x="238" y="346"/>
                      <a:pt x="238" y="350"/>
                    </a:cubicBezTo>
                    <a:cubicBezTo>
                      <a:pt x="239" y="350"/>
                      <a:pt x="239" y="349"/>
                      <a:pt x="240" y="349"/>
                    </a:cubicBezTo>
                    <a:cubicBezTo>
                      <a:pt x="239" y="351"/>
                      <a:pt x="239" y="353"/>
                      <a:pt x="239" y="355"/>
                    </a:cubicBezTo>
                    <a:cubicBezTo>
                      <a:pt x="243" y="350"/>
                      <a:pt x="246" y="344"/>
                      <a:pt x="249" y="338"/>
                    </a:cubicBezTo>
                    <a:cubicBezTo>
                      <a:pt x="250" y="344"/>
                      <a:pt x="252" y="351"/>
                      <a:pt x="254" y="356"/>
                    </a:cubicBezTo>
                    <a:cubicBezTo>
                      <a:pt x="254" y="355"/>
                      <a:pt x="254" y="355"/>
                      <a:pt x="254" y="354"/>
                    </a:cubicBezTo>
                    <a:cubicBezTo>
                      <a:pt x="254" y="355"/>
                      <a:pt x="254" y="356"/>
                      <a:pt x="254" y="357"/>
                    </a:cubicBezTo>
                    <a:cubicBezTo>
                      <a:pt x="254" y="356"/>
                      <a:pt x="254" y="355"/>
                      <a:pt x="254" y="353"/>
                    </a:cubicBezTo>
                    <a:cubicBezTo>
                      <a:pt x="255" y="350"/>
                      <a:pt x="255" y="348"/>
                      <a:pt x="255" y="345"/>
                    </a:cubicBezTo>
                    <a:cubicBezTo>
                      <a:pt x="256" y="344"/>
                      <a:pt x="256" y="344"/>
                      <a:pt x="256" y="344"/>
                    </a:cubicBezTo>
                    <a:cubicBezTo>
                      <a:pt x="259" y="343"/>
                      <a:pt x="262" y="352"/>
                      <a:pt x="265" y="353"/>
                    </a:cubicBezTo>
                    <a:cubicBezTo>
                      <a:pt x="264" y="352"/>
                      <a:pt x="264" y="351"/>
                      <a:pt x="264" y="351"/>
                    </a:cubicBezTo>
                    <a:cubicBezTo>
                      <a:pt x="266" y="351"/>
                      <a:pt x="267" y="351"/>
                      <a:pt x="268" y="351"/>
                    </a:cubicBezTo>
                    <a:cubicBezTo>
                      <a:pt x="275" y="364"/>
                      <a:pt x="283" y="376"/>
                      <a:pt x="290" y="385"/>
                    </a:cubicBezTo>
                    <a:cubicBezTo>
                      <a:pt x="292" y="386"/>
                      <a:pt x="293" y="388"/>
                      <a:pt x="295" y="389"/>
                    </a:cubicBezTo>
                    <a:cubicBezTo>
                      <a:pt x="298" y="392"/>
                      <a:pt x="302" y="395"/>
                      <a:pt x="306" y="398"/>
                    </a:cubicBezTo>
                    <a:cubicBezTo>
                      <a:pt x="306" y="399"/>
                      <a:pt x="306" y="401"/>
                      <a:pt x="306" y="402"/>
                    </a:cubicBezTo>
                    <a:cubicBezTo>
                      <a:pt x="306" y="403"/>
                      <a:pt x="306" y="403"/>
                      <a:pt x="306" y="404"/>
                    </a:cubicBezTo>
                    <a:cubicBezTo>
                      <a:pt x="306" y="405"/>
                      <a:pt x="306" y="406"/>
                      <a:pt x="306" y="407"/>
                    </a:cubicBezTo>
                    <a:cubicBezTo>
                      <a:pt x="306" y="440"/>
                      <a:pt x="288" y="460"/>
                      <a:pt x="267" y="471"/>
                    </a:cubicBezTo>
                    <a:cubicBezTo>
                      <a:pt x="258" y="476"/>
                      <a:pt x="250" y="478"/>
                      <a:pt x="243" y="480"/>
                    </a:cubicBezTo>
                    <a:cubicBezTo>
                      <a:pt x="231" y="484"/>
                      <a:pt x="179" y="486"/>
                      <a:pt x="149" y="519"/>
                    </a:cubicBezTo>
                    <a:cubicBezTo>
                      <a:pt x="145" y="523"/>
                      <a:pt x="142" y="527"/>
                      <a:pt x="139" y="532"/>
                    </a:cubicBezTo>
                    <a:cubicBezTo>
                      <a:pt x="136" y="535"/>
                      <a:pt x="132" y="548"/>
                      <a:pt x="127" y="566"/>
                    </a:cubicBezTo>
                    <a:cubicBezTo>
                      <a:pt x="120" y="586"/>
                      <a:pt x="115" y="609"/>
                      <a:pt x="111" y="626"/>
                    </a:cubicBezTo>
                    <a:cubicBezTo>
                      <a:pt x="91" y="708"/>
                      <a:pt x="67" y="818"/>
                      <a:pt x="63" y="846"/>
                    </a:cubicBezTo>
                    <a:cubicBezTo>
                      <a:pt x="59" y="867"/>
                      <a:pt x="56" y="887"/>
                      <a:pt x="54" y="903"/>
                    </a:cubicBezTo>
                    <a:cubicBezTo>
                      <a:pt x="51" y="920"/>
                      <a:pt x="48" y="934"/>
                      <a:pt x="46" y="943"/>
                    </a:cubicBezTo>
                    <a:cubicBezTo>
                      <a:pt x="42" y="963"/>
                      <a:pt x="23" y="1017"/>
                      <a:pt x="24" y="1124"/>
                    </a:cubicBezTo>
                    <a:cubicBezTo>
                      <a:pt x="24" y="1143"/>
                      <a:pt x="23" y="1187"/>
                      <a:pt x="25" y="1216"/>
                    </a:cubicBezTo>
                    <a:cubicBezTo>
                      <a:pt x="29" y="1252"/>
                      <a:pt x="23" y="1330"/>
                      <a:pt x="18" y="1348"/>
                    </a:cubicBezTo>
                    <a:cubicBezTo>
                      <a:pt x="12" y="1370"/>
                      <a:pt x="6" y="1408"/>
                      <a:pt x="3" y="1414"/>
                    </a:cubicBezTo>
                    <a:cubicBezTo>
                      <a:pt x="0" y="1419"/>
                      <a:pt x="6" y="1426"/>
                      <a:pt x="9" y="1432"/>
                    </a:cubicBezTo>
                    <a:cubicBezTo>
                      <a:pt x="12" y="1438"/>
                      <a:pt x="12" y="1443"/>
                      <a:pt x="16" y="1451"/>
                    </a:cubicBezTo>
                    <a:cubicBezTo>
                      <a:pt x="19" y="1457"/>
                      <a:pt x="28" y="1470"/>
                      <a:pt x="33" y="1477"/>
                    </a:cubicBezTo>
                    <a:cubicBezTo>
                      <a:pt x="38" y="1485"/>
                      <a:pt x="57" y="1493"/>
                      <a:pt x="72" y="1498"/>
                    </a:cubicBezTo>
                    <a:cubicBezTo>
                      <a:pt x="82" y="1501"/>
                      <a:pt x="101" y="1511"/>
                      <a:pt x="103" y="1507"/>
                    </a:cubicBezTo>
                    <a:cubicBezTo>
                      <a:pt x="106" y="1499"/>
                      <a:pt x="105" y="1492"/>
                      <a:pt x="99" y="1488"/>
                    </a:cubicBezTo>
                    <a:cubicBezTo>
                      <a:pt x="100" y="1488"/>
                      <a:pt x="100" y="1488"/>
                      <a:pt x="101" y="1488"/>
                    </a:cubicBezTo>
                    <a:cubicBezTo>
                      <a:pt x="101" y="1488"/>
                      <a:pt x="101" y="1488"/>
                      <a:pt x="101" y="1488"/>
                    </a:cubicBezTo>
                    <a:cubicBezTo>
                      <a:pt x="101" y="1488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3" y="1487"/>
                      <a:pt x="103" y="1487"/>
                      <a:pt x="103" y="1486"/>
                    </a:cubicBezTo>
                    <a:cubicBezTo>
                      <a:pt x="103" y="1486"/>
                      <a:pt x="103" y="1486"/>
                      <a:pt x="103" y="1486"/>
                    </a:cubicBezTo>
                    <a:cubicBezTo>
                      <a:pt x="103" y="1486"/>
                      <a:pt x="104" y="1486"/>
                      <a:pt x="104" y="1485"/>
                    </a:cubicBezTo>
                    <a:cubicBezTo>
                      <a:pt x="104" y="1485"/>
                      <a:pt x="104" y="1485"/>
                      <a:pt x="104" y="1484"/>
                    </a:cubicBezTo>
                    <a:cubicBezTo>
                      <a:pt x="105" y="1482"/>
                      <a:pt x="105" y="1480"/>
                      <a:pt x="103" y="1476"/>
                    </a:cubicBezTo>
                    <a:cubicBezTo>
                      <a:pt x="103" y="1476"/>
                      <a:pt x="103" y="1475"/>
                      <a:pt x="104" y="1475"/>
                    </a:cubicBezTo>
                    <a:cubicBezTo>
                      <a:pt x="104" y="1474"/>
                      <a:pt x="104" y="1474"/>
                      <a:pt x="104" y="1474"/>
                    </a:cubicBezTo>
                    <a:cubicBezTo>
                      <a:pt x="104" y="1473"/>
                      <a:pt x="104" y="1473"/>
                      <a:pt x="104" y="1473"/>
                    </a:cubicBezTo>
                    <a:cubicBezTo>
                      <a:pt x="104" y="1473"/>
                      <a:pt x="104" y="1473"/>
                      <a:pt x="104" y="1472"/>
                    </a:cubicBezTo>
                    <a:cubicBezTo>
                      <a:pt x="104" y="1472"/>
                      <a:pt x="104" y="1472"/>
                      <a:pt x="104" y="1472"/>
                    </a:cubicBezTo>
                    <a:cubicBezTo>
                      <a:pt x="104" y="1472"/>
                      <a:pt x="104" y="1472"/>
                      <a:pt x="104" y="1471"/>
                    </a:cubicBezTo>
                    <a:cubicBezTo>
                      <a:pt x="104" y="1471"/>
                      <a:pt x="104" y="1471"/>
                      <a:pt x="104" y="1471"/>
                    </a:cubicBezTo>
                    <a:cubicBezTo>
                      <a:pt x="103" y="1471"/>
                      <a:pt x="103" y="1471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2" y="1469"/>
                      <a:pt x="101" y="1468"/>
                      <a:pt x="100" y="1467"/>
                    </a:cubicBezTo>
                    <a:cubicBezTo>
                      <a:pt x="100" y="1467"/>
                      <a:pt x="100" y="1467"/>
                      <a:pt x="100" y="1467"/>
                    </a:cubicBezTo>
                    <a:cubicBezTo>
                      <a:pt x="101" y="1467"/>
                      <a:pt x="101" y="1467"/>
                      <a:pt x="101" y="1467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1" y="1466"/>
                      <a:pt x="102" y="1465"/>
                      <a:pt x="103" y="1463"/>
                    </a:cubicBezTo>
                    <a:cubicBezTo>
                      <a:pt x="106" y="1454"/>
                      <a:pt x="105" y="1434"/>
                      <a:pt x="103" y="1423"/>
                    </a:cubicBezTo>
                    <a:cubicBezTo>
                      <a:pt x="104" y="1413"/>
                      <a:pt x="104" y="1381"/>
                      <a:pt x="96" y="1359"/>
                    </a:cubicBezTo>
                    <a:cubicBezTo>
                      <a:pt x="90" y="1345"/>
                      <a:pt x="85" y="1334"/>
                      <a:pt x="85" y="1325"/>
                    </a:cubicBezTo>
                    <a:cubicBezTo>
                      <a:pt x="85" y="1325"/>
                      <a:pt x="85" y="1324"/>
                      <a:pt x="85" y="1323"/>
                    </a:cubicBezTo>
                    <a:cubicBezTo>
                      <a:pt x="85" y="1323"/>
                      <a:pt x="85" y="1322"/>
                      <a:pt x="84" y="1321"/>
                    </a:cubicBezTo>
                    <a:cubicBezTo>
                      <a:pt x="84" y="1321"/>
                      <a:pt x="84" y="1321"/>
                      <a:pt x="84" y="1321"/>
                    </a:cubicBezTo>
                    <a:cubicBezTo>
                      <a:pt x="83" y="1296"/>
                      <a:pt x="94" y="1204"/>
                      <a:pt x="105" y="1151"/>
                    </a:cubicBezTo>
                    <a:cubicBezTo>
                      <a:pt x="108" y="1137"/>
                      <a:pt x="112" y="1123"/>
                      <a:pt x="117" y="1110"/>
                    </a:cubicBezTo>
                    <a:cubicBezTo>
                      <a:pt x="121" y="1096"/>
                      <a:pt x="124" y="1082"/>
                      <a:pt x="127" y="1068"/>
                    </a:cubicBezTo>
                    <a:cubicBezTo>
                      <a:pt x="139" y="1010"/>
                      <a:pt x="139" y="966"/>
                      <a:pt x="141" y="954"/>
                    </a:cubicBezTo>
                    <a:cubicBezTo>
                      <a:pt x="144" y="939"/>
                      <a:pt x="187" y="737"/>
                      <a:pt x="193" y="703"/>
                    </a:cubicBezTo>
                    <a:cubicBezTo>
                      <a:pt x="192" y="737"/>
                      <a:pt x="192" y="737"/>
                      <a:pt x="192" y="737"/>
                    </a:cubicBezTo>
                    <a:cubicBezTo>
                      <a:pt x="188" y="794"/>
                      <a:pt x="188" y="794"/>
                      <a:pt x="188" y="794"/>
                    </a:cubicBezTo>
                    <a:cubicBezTo>
                      <a:pt x="189" y="801"/>
                      <a:pt x="189" y="809"/>
                      <a:pt x="190" y="817"/>
                    </a:cubicBezTo>
                    <a:cubicBezTo>
                      <a:pt x="189" y="826"/>
                      <a:pt x="189" y="826"/>
                      <a:pt x="189" y="826"/>
                    </a:cubicBezTo>
                    <a:cubicBezTo>
                      <a:pt x="190" y="830"/>
                      <a:pt x="190" y="834"/>
                      <a:pt x="190" y="838"/>
                    </a:cubicBezTo>
                    <a:cubicBezTo>
                      <a:pt x="191" y="879"/>
                      <a:pt x="190" y="925"/>
                      <a:pt x="191" y="941"/>
                    </a:cubicBezTo>
                    <a:cubicBezTo>
                      <a:pt x="192" y="971"/>
                      <a:pt x="183" y="1003"/>
                      <a:pt x="186" y="1054"/>
                    </a:cubicBezTo>
                    <a:cubicBezTo>
                      <a:pt x="187" y="1081"/>
                      <a:pt x="185" y="1134"/>
                      <a:pt x="173" y="1201"/>
                    </a:cubicBezTo>
                    <a:cubicBezTo>
                      <a:pt x="165" y="1234"/>
                      <a:pt x="165" y="1262"/>
                      <a:pt x="165" y="1302"/>
                    </a:cubicBezTo>
                    <a:cubicBezTo>
                      <a:pt x="163" y="1380"/>
                      <a:pt x="163" y="1487"/>
                      <a:pt x="175" y="1577"/>
                    </a:cubicBezTo>
                    <a:cubicBezTo>
                      <a:pt x="176" y="1581"/>
                      <a:pt x="177" y="1586"/>
                      <a:pt x="177" y="1591"/>
                    </a:cubicBezTo>
                    <a:cubicBezTo>
                      <a:pt x="186" y="1657"/>
                      <a:pt x="205" y="1735"/>
                      <a:pt x="214" y="1782"/>
                    </a:cubicBezTo>
                    <a:cubicBezTo>
                      <a:pt x="223" y="1831"/>
                      <a:pt x="215" y="1854"/>
                      <a:pt x="217" y="1886"/>
                    </a:cubicBezTo>
                    <a:cubicBezTo>
                      <a:pt x="219" y="1902"/>
                      <a:pt x="204" y="1988"/>
                      <a:pt x="220" y="2097"/>
                    </a:cubicBezTo>
                    <a:cubicBezTo>
                      <a:pt x="222" y="2115"/>
                      <a:pt x="225" y="2133"/>
                      <a:pt x="229" y="2150"/>
                    </a:cubicBezTo>
                    <a:cubicBezTo>
                      <a:pt x="229" y="2151"/>
                      <a:pt x="229" y="2152"/>
                      <a:pt x="230" y="2153"/>
                    </a:cubicBezTo>
                    <a:cubicBezTo>
                      <a:pt x="246" y="2234"/>
                      <a:pt x="260" y="2305"/>
                      <a:pt x="265" y="2325"/>
                    </a:cubicBezTo>
                    <a:cubicBezTo>
                      <a:pt x="276" y="2372"/>
                      <a:pt x="266" y="2377"/>
                      <a:pt x="271" y="2400"/>
                    </a:cubicBezTo>
                    <a:cubicBezTo>
                      <a:pt x="275" y="2424"/>
                      <a:pt x="276" y="2421"/>
                      <a:pt x="263" y="2444"/>
                    </a:cubicBezTo>
                    <a:cubicBezTo>
                      <a:pt x="251" y="2459"/>
                      <a:pt x="231" y="2491"/>
                      <a:pt x="225" y="2499"/>
                    </a:cubicBezTo>
                    <a:cubicBezTo>
                      <a:pt x="218" y="2506"/>
                      <a:pt x="222" y="2513"/>
                      <a:pt x="225" y="2518"/>
                    </a:cubicBezTo>
                    <a:cubicBezTo>
                      <a:pt x="224" y="2518"/>
                      <a:pt x="224" y="2519"/>
                      <a:pt x="224" y="2520"/>
                    </a:cubicBezTo>
                    <a:cubicBezTo>
                      <a:pt x="224" y="2520"/>
                      <a:pt x="224" y="2520"/>
                      <a:pt x="224" y="2520"/>
                    </a:cubicBezTo>
                    <a:cubicBezTo>
                      <a:pt x="224" y="2521"/>
                      <a:pt x="224" y="2521"/>
                      <a:pt x="224" y="2522"/>
                    </a:cubicBezTo>
                    <a:cubicBezTo>
                      <a:pt x="224" y="2522"/>
                      <a:pt x="224" y="2522"/>
                      <a:pt x="224" y="2522"/>
                    </a:cubicBezTo>
                    <a:cubicBezTo>
                      <a:pt x="224" y="2523"/>
                      <a:pt x="224" y="2523"/>
                      <a:pt x="224" y="2523"/>
                    </a:cubicBezTo>
                    <a:cubicBezTo>
                      <a:pt x="224" y="2524"/>
                      <a:pt x="224" y="2524"/>
                      <a:pt x="224" y="2524"/>
                    </a:cubicBezTo>
                    <a:cubicBezTo>
                      <a:pt x="224" y="2524"/>
                      <a:pt x="224" y="2525"/>
                      <a:pt x="224" y="2525"/>
                    </a:cubicBezTo>
                    <a:cubicBezTo>
                      <a:pt x="224" y="2525"/>
                      <a:pt x="224" y="2525"/>
                      <a:pt x="224" y="2526"/>
                    </a:cubicBezTo>
                    <a:cubicBezTo>
                      <a:pt x="225" y="2526"/>
                      <a:pt x="225" y="2526"/>
                      <a:pt x="225" y="2527"/>
                    </a:cubicBezTo>
                    <a:cubicBezTo>
                      <a:pt x="225" y="2527"/>
                      <a:pt x="225" y="2527"/>
                      <a:pt x="225" y="2527"/>
                    </a:cubicBezTo>
                    <a:cubicBezTo>
                      <a:pt x="225" y="2527"/>
                      <a:pt x="226" y="2528"/>
                      <a:pt x="226" y="2528"/>
                    </a:cubicBezTo>
                    <a:cubicBezTo>
                      <a:pt x="226" y="2528"/>
                      <a:pt x="226" y="2528"/>
                      <a:pt x="226" y="2529"/>
                    </a:cubicBezTo>
                    <a:cubicBezTo>
                      <a:pt x="226" y="2529"/>
                      <a:pt x="227" y="2529"/>
                      <a:pt x="227" y="2529"/>
                    </a:cubicBezTo>
                    <a:cubicBezTo>
                      <a:pt x="227" y="2529"/>
                      <a:pt x="227" y="2530"/>
                      <a:pt x="227" y="2530"/>
                    </a:cubicBezTo>
                    <a:cubicBezTo>
                      <a:pt x="228" y="2530"/>
                      <a:pt x="228" y="2530"/>
                      <a:pt x="228" y="2530"/>
                    </a:cubicBezTo>
                    <a:cubicBezTo>
                      <a:pt x="228" y="2531"/>
                      <a:pt x="229" y="2531"/>
                      <a:pt x="229" y="2531"/>
                    </a:cubicBezTo>
                    <a:cubicBezTo>
                      <a:pt x="229" y="2531"/>
                      <a:pt x="229" y="2531"/>
                      <a:pt x="229" y="2531"/>
                    </a:cubicBezTo>
                    <a:cubicBezTo>
                      <a:pt x="230" y="2532"/>
                      <a:pt x="230" y="2532"/>
                      <a:pt x="230" y="2532"/>
                    </a:cubicBezTo>
                    <a:cubicBezTo>
                      <a:pt x="230" y="2532"/>
                      <a:pt x="231" y="2532"/>
                      <a:pt x="231" y="2532"/>
                    </a:cubicBezTo>
                    <a:cubicBezTo>
                      <a:pt x="231" y="2533"/>
                      <a:pt x="232" y="2533"/>
                      <a:pt x="232" y="2533"/>
                    </a:cubicBezTo>
                    <a:cubicBezTo>
                      <a:pt x="232" y="2533"/>
                      <a:pt x="232" y="2533"/>
                      <a:pt x="232" y="2533"/>
                    </a:cubicBezTo>
                    <a:cubicBezTo>
                      <a:pt x="233" y="2533"/>
                      <a:pt x="233" y="2533"/>
                      <a:pt x="233" y="2534"/>
                    </a:cubicBezTo>
                    <a:cubicBezTo>
                      <a:pt x="233" y="2534"/>
                      <a:pt x="234" y="2534"/>
                      <a:pt x="234" y="2534"/>
                    </a:cubicBezTo>
                    <a:cubicBezTo>
                      <a:pt x="234" y="2534"/>
                      <a:pt x="234" y="2534"/>
                      <a:pt x="235" y="2534"/>
                    </a:cubicBezTo>
                    <a:cubicBezTo>
                      <a:pt x="235" y="2534"/>
                      <a:pt x="235" y="2534"/>
                      <a:pt x="235" y="2534"/>
                    </a:cubicBezTo>
                    <a:cubicBezTo>
                      <a:pt x="235" y="2534"/>
                      <a:pt x="236" y="2534"/>
                      <a:pt x="236" y="2534"/>
                    </a:cubicBezTo>
                    <a:cubicBezTo>
                      <a:pt x="236" y="2534"/>
                      <a:pt x="236" y="2534"/>
                      <a:pt x="236" y="2534"/>
                    </a:cubicBezTo>
                    <a:cubicBezTo>
                      <a:pt x="237" y="2535"/>
                      <a:pt x="237" y="2535"/>
                      <a:pt x="237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9" y="2535"/>
                      <a:pt x="239" y="2535"/>
                    </a:cubicBezTo>
                    <a:cubicBezTo>
                      <a:pt x="239" y="2535"/>
                      <a:pt x="238" y="2536"/>
                      <a:pt x="239" y="2537"/>
                    </a:cubicBezTo>
                    <a:cubicBezTo>
                      <a:pt x="239" y="2537"/>
                      <a:pt x="239" y="2537"/>
                      <a:pt x="239" y="2537"/>
                    </a:cubicBezTo>
                    <a:cubicBezTo>
                      <a:pt x="239" y="2537"/>
                      <a:pt x="239" y="2538"/>
                      <a:pt x="239" y="2538"/>
                    </a:cubicBezTo>
                    <a:cubicBezTo>
                      <a:pt x="239" y="2538"/>
                      <a:pt x="239" y="2538"/>
                      <a:pt x="239" y="2538"/>
                    </a:cubicBezTo>
                    <a:cubicBezTo>
                      <a:pt x="239" y="2539"/>
                      <a:pt x="240" y="2540"/>
                      <a:pt x="240" y="2540"/>
                    </a:cubicBezTo>
                    <a:cubicBezTo>
                      <a:pt x="240" y="2540"/>
                      <a:pt x="240" y="2540"/>
                      <a:pt x="240" y="2540"/>
                    </a:cubicBezTo>
                    <a:cubicBezTo>
                      <a:pt x="240" y="2541"/>
                      <a:pt x="241" y="2541"/>
                      <a:pt x="241" y="2541"/>
                    </a:cubicBezTo>
                    <a:cubicBezTo>
                      <a:pt x="241" y="2541"/>
                      <a:pt x="241" y="2541"/>
                      <a:pt x="241" y="2541"/>
                    </a:cubicBezTo>
                    <a:cubicBezTo>
                      <a:pt x="242" y="2542"/>
                      <a:pt x="242" y="2542"/>
                      <a:pt x="243" y="2543"/>
                    </a:cubicBezTo>
                    <a:cubicBezTo>
                      <a:pt x="243" y="2543"/>
                      <a:pt x="243" y="2543"/>
                      <a:pt x="243" y="2543"/>
                    </a:cubicBezTo>
                    <a:cubicBezTo>
                      <a:pt x="244" y="2543"/>
                      <a:pt x="244" y="2543"/>
                      <a:pt x="245" y="2543"/>
                    </a:cubicBezTo>
                    <a:cubicBezTo>
                      <a:pt x="245" y="2543"/>
                      <a:pt x="245" y="2544"/>
                      <a:pt x="245" y="2544"/>
                    </a:cubicBezTo>
                    <a:cubicBezTo>
                      <a:pt x="246" y="2544"/>
                      <a:pt x="247" y="2544"/>
                      <a:pt x="247" y="2544"/>
                    </a:cubicBezTo>
                    <a:cubicBezTo>
                      <a:pt x="247" y="2544"/>
                      <a:pt x="247" y="2544"/>
                      <a:pt x="247" y="2544"/>
                    </a:cubicBezTo>
                    <a:cubicBezTo>
                      <a:pt x="248" y="2544"/>
                      <a:pt x="249" y="2544"/>
                      <a:pt x="250" y="2545"/>
                    </a:cubicBezTo>
                    <a:cubicBezTo>
                      <a:pt x="250" y="2545"/>
                      <a:pt x="250" y="2545"/>
                      <a:pt x="250" y="2545"/>
                    </a:cubicBezTo>
                    <a:cubicBezTo>
                      <a:pt x="251" y="2545"/>
                      <a:pt x="251" y="2545"/>
                      <a:pt x="252" y="2545"/>
                    </a:cubicBezTo>
                    <a:cubicBezTo>
                      <a:pt x="252" y="2545"/>
                      <a:pt x="252" y="2545"/>
                      <a:pt x="253" y="2545"/>
                    </a:cubicBezTo>
                    <a:cubicBezTo>
                      <a:pt x="253" y="2545"/>
                      <a:pt x="254" y="2545"/>
                      <a:pt x="255" y="2545"/>
                    </a:cubicBezTo>
                    <a:cubicBezTo>
                      <a:pt x="255" y="2545"/>
                      <a:pt x="255" y="2545"/>
                      <a:pt x="255" y="2545"/>
                    </a:cubicBezTo>
                    <a:cubicBezTo>
                      <a:pt x="256" y="2545"/>
                      <a:pt x="257" y="2545"/>
                      <a:pt x="257" y="2545"/>
                    </a:cubicBezTo>
                    <a:cubicBezTo>
                      <a:pt x="258" y="2545"/>
                      <a:pt x="258" y="2545"/>
                      <a:pt x="258" y="2545"/>
                    </a:cubicBezTo>
                    <a:cubicBezTo>
                      <a:pt x="259" y="2545"/>
                      <a:pt x="259" y="2545"/>
                      <a:pt x="260" y="2544"/>
                    </a:cubicBezTo>
                    <a:cubicBezTo>
                      <a:pt x="260" y="2544"/>
                      <a:pt x="261" y="2544"/>
                      <a:pt x="261" y="2544"/>
                    </a:cubicBezTo>
                    <a:cubicBezTo>
                      <a:pt x="261" y="2544"/>
                      <a:pt x="262" y="2544"/>
                      <a:pt x="262" y="2544"/>
                    </a:cubicBezTo>
                    <a:cubicBezTo>
                      <a:pt x="263" y="2544"/>
                      <a:pt x="263" y="2544"/>
                      <a:pt x="263" y="2544"/>
                    </a:cubicBezTo>
                    <a:cubicBezTo>
                      <a:pt x="264" y="2544"/>
                      <a:pt x="264" y="2544"/>
                      <a:pt x="265" y="2543"/>
                    </a:cubicBezTo>
                    <a:cubicBezTo>
                      <a:pt x="265" y="2543"/>
                      <a:pt x="265" y="2543"/>
                      <a:pt x="266" y="2543"/>
                    </a:cubicBezTo>
                    <a:cubicBezTo>
                      <a:pt x="266" y="2543"/>
                      <a:pt x="266" y="2543"/>
                      <a:pt x="267" y="2543"/>
                    </a:cubicBezTo>
                    <a:cubicBezTo>
                      <a:pt x="267" y="2542"/>
                      <a:pt x="267" y="2542"/>
                      <a:pt x="268" y="2542"/>
                    </a:cubicBezTo>
                    <a:cubicBezTo>
                      <a:pt x="268" y="2542"/>
                      <a:pt x="268" y="2542"/>
                      <a:pt x="268" y="2542"/>
                    </a:cubicBezTo>
                    <a:cubicBezTo>
                      <a:pt x="269" y="2541"/>
                      <a:pt x="269" y="2541"/>
                      <a:pt x="270" y="2541"/>
                    </a:cubicBezTo>
                    <a:cubicBezTo>
                      <a:pt x="277" y="2548"/>
                      <a:pt x="297" y="2548"/>
                      <a:pt x="305" y="2539"/>
                    </a:cubicBezTo>
                    <a:cubicBezTo>
                      <a:pt x="318" y="2549"/>
                      <a:pt x="340" y="2549"/>
                      <a:pt x="354" y="2536"/>
                    </a:cubicBezTo>
                    <a:cubicBezTo>
                      <a:pt x="368" y="2523"/>
                      <a:pt x="370" y="2510"/>
                      <a:pt x="368" y="2498"/>
                    </a:cubicBezTo>
                    <a:cubicBezTo>
                      <a:pt x="367" y="2485"/>
                      <a:pt x="370" y="2480"/>
                      <a:pt x="373" y="2465"/>
                    </a:cubicBezTo>
                    <a:cubicBezTo>
                      <a:pt x="376" y="2449"/>
                      <a:pt x="378" y="2436"/>
                      <a:pt x="372" y="2425"/>
                    </a:cubicBezTo>
                    <a:cubicBezTo>
                      <a:pt x="365" y="2414"/>
                      <a:pt x="365" y="2408"/>
                      <a:pt x="365" y="2397"/>
                    </a:cubicBezTo>
                    <a:cubicBezTo>
                      <a:pt x="365" y="2386"/>
                      <a:pt x="370" y="2368"/>
                      <a:pt x="362" y="2354"/>
                    </a:cubicBezTo>
                    <a:cubicBezTo>
                      <a:pt x="354" y="2340"/>
                      <a:pt x="344" y="2305"/>
                      <a:pt x="346" y="2268"/>
                    </a:cubicBezTo>
                    <a:cubicBezTo>
                      <a:pt x="348" y="2231"/>
                      <a:pt x="378" y="2022"/>
                      <a:pt x="365" y="1951"/>
                    </a:cubicBezTo>
                    <a:cubicBezTo>
                      <a:pt x="352" y="1879"/>
                      <a:pt x="357" y="1865"/>
                      <a:pt x="360" y="1840"/>
                    </a:cubicBezTo>
                    <a:cubicBezTo>
                      <a:pt x="363" y="1816"/>
                      <a:pt x="371" y="1777"/>
                      <a:pt x="364" y="1725"/>
                    </a:cubicBezTo>
                    <a:cubicBezTo>
                      <a:pt x="361" y="1706"/>
                      <a:pt x="362" y="1622"/>
                      <a:pt x="363" y="1538"/>
                    </a:cubicBezTo>
                    <a:cubicBezTo>
                      <a:pt x="363" y="1484"/>
                      <a:pt x="368" y="1419"/>
                      <a:pt x="364" y="1398"/>
                    </a:cubicBezTo>
                    <a:cubicBezTo>
                      <a:pt x="368" y="1399"/>
                      <a:pt x="372" y="1400"/>
                      <a:pt x="376" y="1400"/>
                    </a:cubicBezTo>
                    <a:cubicBezTo>
                      <a:pt x="377" y="1400"/>
                      <a:pt x="377" y="1400"/>
                      <a:pt x="377" y="1400"/>
                    </a:cubicBezTo>
                    <a:cubicBezTo>
                      <a:pt x="382" y="1400"/>
                      <a:pt x="387" y="1399"/>
                      <a:pt x="392" y="1397"/>
                    </a:cubicBezTo>
                    <a:cubicBezTo>
                      <a:pt x="392" y="1398"/>
                      <a:pt x="392" y="1398"/>
                      <a:pt x="392" y="1398"/>
                    </a:cubicBezTo>
                    <a:cubicBezTo>
                      <a:pt x="391" y="1399"/>
                      <a:pt x="391" y="1401"/>
                      <a:pt x="391" y="1405"/>
                    </a:cubicBezTo>
                    <a:cubicBezTo>
                      <a:pt x="389" y="1431"/>
                      <a:pt x="392" y="1489"/>
                      <a:pt x="393" y="1538"/>
                    </a:cubicBezTo>
                    <a:cubicBezTo>
                      <a:pt x="393" y="1622"/>
                      <a:pt x="394" y="1706"/>
                      <a:pt x="391" y="1725"/>
                    </a:cubicBezTo>
                    <a:cubicBezTo>
                      <a:pt x="384" y="1777"/>
                      <a:pt x="392" y="1816"/>
                      <a:pt x="395" y="1840"/>
                    </a:cubicBezTo>
                    <a:cubicBezTo>
                      <a:pt x="398" y="1865"/>
                      <a:pt x="403" y="1879"/>
                      <a:pt x="390" y="1951"/>
                    </a:cubicBezTo>
                    <a:cubicBezTo>
                      <a:pt x="378" y="2022"/>
                      <a:pt x="408" y="2231"/>
                      <a:pt x="409" y="2268"/>
                    </a:cubicBezTo>
                    <a:cubicBezTo>
                      <a:pt x="411" y="2305"/>
                      <a:pt x="402" y="2340"/>
                      <a:pt x="394" y="2354"/>
                    </a:cubicBezTo>
                    <a:cubicBezTo>
                      <a:pt x="386" y="2368"/>
                      <a:pt x="390" y="2386"/>
                      <a:pt x="390" y="2397"/>
                    </a:cubicBezTo>
                    <a:cubicBezTo>
                      <a:pt x="390" y="2408"/>
                      <a:pt x="390" y="2414"/>
                      <a:pt x="384" y="2425"/>
                    </a:cubicBezTo>
                    <a:cubicBezTo>
                      <a:pt x="377" y="2436"/>
                      <a:pt x="379" y="2449"/>
                      <a:pt x="383" y="2465"/>
                    </a:cubicBezTo>
                    <a:cubicBezTo>
                      <a:pt x="386" y="2480"/>
                      <a:pt x="389" y="2485"/>
                      <a:pt x="387" y="2498"/>
                    </a:cubicBezTo>
                    <a:cubicBezTo>
                      <a:pt x="386" y="2510"/>
                      <a:pt x="387" y="2523"/>
                      <a:pt x="402" y="2536"/>
                    </a:cubicBezTo>
                    <a:cubicBezTo>
                      <a:pt x="416" y="2549"/>
                      <a:pt x="438" y="2549"/>
                      <a:pt x="450" y="2539"/>
                    </a:cubicBezTo>
                    <a:cubicBezTo>
                      <a:pt x="458" y="2548"/>
                      <a:pt x="478" y="2548"/>
                      <a:pt x="486" y="2541"/>
                    </a:cubicBezTo>
                    <a:cubicBezTo>
                      <a:pt x="486" y="2541"/>
                      <a:pt x="487" y="2541"/>
                      <a:pt x="487" y="2542"/>
                    </a:cubicBezTo>
                    <a:cubicBezTo>
                      <a:pt x="487" y="2542"/>
                      <a:pt x="487" y="2542"/>
                      <a:pt x="488" y="2542"/>
                    </a:cubicBezTo>
                    <a:cubicBezTo>
                      <a:pt x="488" y="2542"/>
                      <a:pt x="488" y="2542"/>
                      <a:pt x="489" y="2543"/>
                    </a:cubicBezTo>
                    <a:cubicBezTo>
                      <a:pt x="489" y="2543"/>
                      <a:pt x="489" y="2543"/>
                      <a:pt x="490" y="2543"/>
                    </a:cubicBezTo>
                    <a:cubicBezTo>
                      <a:pt x="490" y="2543"/>
                      <a:pt x="490" y="2543"/>
                      <a:pt x="491" y="2543"/>
                    </a:cubicBezTo>
                    <a:cubicBezTo>
                      <a:pt x="491" y="2544"/>
                      <a:pt x="492" y="2544"/>
                      <a:pt x="492" y="2544"/>
                    </a:cubicBezTo>
                    <a:cubicBezTo>
                      <a:pt x="492" y="2544"/>
                      <a:pt x="493" y="2544"/>
                      <a:pt x="493" y="2544"/>
                    </a:cubicBezTo>
                    <a:cubicBezTo>
                      <a:pt x="494" y="2544"/>
                      <a:pt x="494" y="2544"/>
                      <a:pt x="495" y="2544"/>
                    </a:cubicBezTo>
                    <a:cubicBezTo>
                      <a:pt x="495" y="2544"/>
                      <a:pt x="495" y="2544"/>
                      <a:pt x="496" y="2544"/>
                    </a:cubicBezTo>
                    <a:cubicBezTo>
                      <a:pt x="496" y="2545"/>
                      <a:pt x="497" y="2545"/>
                      <a:pt x="497" y="2545"/>
                    </a:cubicBezTo>
                    <a:cubicBezTo>
                      <a:pt x="498" y="2545"/>
                      <a:pt x="498" y="2545"/>
                      <a:pt x="498" y="2545"/>
                    </a:cubicBezTo>
                    <a:cubicBezTo>
                      <a:pt x="499" y="2545"/>
                      <a:pt x="499" y="2545"/>
                      <a:pt x="500" y="2545"/>
                    </a:cubicBezTo>
                    <a:cubicBezTo>
                      <a:pt x="500" y="2545"/>
                      <a:pt x="500" y="2545"/>
                      <a:pt x="501" y="2545"/>
                    </a:cubicBezTo>
                    <a:cubicBezTo>
                      <a:pt x="501" y="2545"/>
                      <a:pt x="502" y="2545"/>
                      <a:pt x="503" y="2545"/>
                    </a:cubicBezTo>
                    <a:cubicBezTo>
                      <a:pt x="503" y="2545"/>
                      <a:pt x="503" y="2545"/>
                      <a:pt x="503" y="2545"/>
                    </a:cubicBezTo>
                    <a:cubicBezTo>
                      <a:pt x="504" y="2545"/>
                      <a:pt x="505" y="2545"/>
                      <a:pt x="505" y="2545"/>
                    </a:cubicBezTo>
                    <a:cubicBezTo>
                      <a:pt x="506" y="2545"/>
                      <a:pt x="506" y="2545"/>
                      <a:pt x="506" y="2545"/>
                    </a:cubicBezTo>
                    <a:cubicBezTo>
                      <a:pt x="507" y="2544"/>
                      <a:pt x="507" y="2544"/>
                      <a:pt x="508" y="2544"/>
                    </a:cubicBezTo>
                    <a:cubicBezTo>
                      <a:pt x="508" y="2544"/>
                      <a:pt x="508" y="2544"/>
                      <a:pt x="508" y="2544"/>
                    </a:cubicBezTo>
                    <a:cubicBezTo>
                      <a:pt x="509" y="2544"/>
                      <a:pt x="510" y="2544"/>
                      <a:pt x="510" y="2544"/>
                    </a:cubicBezTo>
                    <a:cubicBezTo>
                      <a:pt x="510" y="2544"/>
                      <a:pt x="510" y="2543"/>
                      <a:pt x="510" y="2543"/>
                    </a:cubicBezTo>
                    <a:cubicBezTo>
                      <a:pt x="511" y="2543"/>
                      <a:pt x="512" y="2543"/>
                      <a:pt x="512" y="2543"/>
                    </a:cubicBezTo>
                    <a:cubicBezTo>
                      <a:pt x="512" y="2543"/>
                      <a:pt x="512" y="2543"/>
                      <a:pt x="512" y="2543"/>
                    </a:cubicBezTo>
                    <a:cubicBezTo>
                      <a:pt x="513" y="2542"/>
                      <a:pt x="514" y="2542"/>
                      <a:pt x="514" y="2541"/>
                    </a:cubicBezTo>
                    <a:cubicBezTo>
                      <a:pt x="514" y="2541"/>
                      <a:pt x="514" y="2541"/>
                      <a:pt x="514" y="2541"/>
                    </a:cubicBezTo>
                    <a:cubicBezTo>
                      <a:pt x="515" y="2541"/>
                      <a:pt x="515" y="2541"/>
                      <a:pt x="515" y="2540"/>
                    </a:cubicBezTo>
                    <a:cubicBezTo>
                      <a:pt x="515" y="2540"/>
                      <a:pt x="515" y="2540"/>
                      <a:pt x="515" y="2540"/>
                    </a:cubicBezTo>
                    <a:cubicBezTo>
                      <a:pt x="516" y="2540"/>
                      <a:pt x="516" y="2539"/>
                      <a:pt x="516" y="2538"/>
                    </a:cubicBezTo>
                    <a:cubicBezTo>
                      <a:pt x="516" y="2538"/>
                      <a:pt x="516" y="2538"/>
                      <a:pt x="516" y="2538"/>
                    </a:cubicBezTo>
                    <a:cubicBezTo>
                      <a:pt x="517" y="2538"/>
                      <a:pt x="517" y="2537"/>
                      <a:pt x="517" y="2537"/>
                    </a:cubicBezTo>
                    <a:cubicBezTo>
                      <a:pt x="517" y="2537"/>
                      <a:pt x="517" y="2537"/>
                      <a:pt x="517" y="2537"/>
                    </a:cubicBezTo>
                    <a:cubicBezTo>
                      <a:pt x="517" y="2536"/>
                      <a:pt x="517" y="2535"/>
                      <a:pt x="517" y="2535"/>
                    </a:cubicBezTo>
                    <a:cubicBezTo>
                      <a:pt x="517" y="2535"/>
                      <a:pt x="517" y="2535"/>
                      <a:pt x="517" y="2535"/>
                    </a:cubicBezTo>
                    <a:cubicBezTo>
                      <a:pt x="517" y="2535"/>
                      <a:pt x="518" y="2535"/>
                      <a:pt x="518" y="2535"/>
                    </a:cubicBezTo>
                    <a:cubicBezTo>
                      <a:pt x="518" y="2535"/>
                      <a:pt x="518" y="2535"/>
                      <a:pt x="518" y="2535"/>
                    </a:cubicBezTo>
                    <a:cubicBezTo>
                      <a:pt x="518" y="2535"/>
                      <a:pt x="519" y="2535"/>
                      <a:pt x="519" y="2534"/>
                    </a:cubicBezTo>
                    <a:cubicBezTo>
                      <a:pt x="519" y="2534"/>
                      <a:pt x="519" y="2534"/>
                      <a:pt x="519" y="2534"/>
                    </a:cubicBezTo>
                    <a:cubicBezTo>
                      <a:pt x="520" y="2534"/>
                      <a:pt x="520" y="2534"/>
                      <a:pt x="520" y="2534"/>
                    </a:cubicBezTo>
                    <a:cubicBezTo>
                      <a:pt x="521" y="2534"/>
                      <a:pt x="521" y="2534"/>
                      <a:pt x="521" y="2534"/>
                    </a:cubicBezTo>
                    <a:cubicBezTo>
                      <a:pt x="521" y="2534"/>
                      <a:pt x="521" y="2534"/>
                      <a:pt x="522" y="2534"/>
                    </a:cubicBezTo>
                    <a:cubicBezTo>
                      <a:pt x="522" y="2534"/>
                      <a:pt x="522" y="2534"/>
                      <a:pt x="522" y="2533"/>
                    </a:cubicBezTo>
                    <a:cubicBezTo>
                      <a:pt x="523" y="2533"/>
                      <a:pt x="523" y="2533"/>
                      <a:pt x="523" y="2533"/>
                    </a:cubicBezTo>
                    <a:cubicBezTo>
                      <a:pt x="523" y="2533"/>
                      <a:pt x="524" y="2533"/>
                      <a:pt x="524" y="2533"/>
                    </a:cubicBezTo>
                    <a:cubicBezTo>
                      <a:pt x="524" y="2533"/>
                      <a:pt x="524" y="2532"/>
                      <a:pt x="525" y="2532"/>
                    </a:cubicBezTo>
                    <a:cubicBezTo>
                      <a:pt x="525" y="2532"/>
                      <a:pt x="525" y="2532"/>
                      <a:pt x="525" y="2532"/>
                    </a:cubicBezTo>
                    <a:cubicBezTo>
                      <a:pt x="526" y="2532"/>
                      <a:pt x="526" y="2532"/>
                      <a:pt x="526" y="2531"/>
                    </a:cubicBezTo>
                    <a:cubicBezTo>
                      <a:pt x="526" y="2531"/>
                      <a:pt x="527" y="2531"/>
                      <a:pt x="527" y="2531"/>
                    </a:cubicBezTo>
                    <a:cubicBezTo>
                      <a:pt x="527" y="2531"/>
                      <a:pt x="527" y="2531"/>
                      <a:pt x="527" y="2530"/>
                    </a:cubicBezTo>
                    <a:cubicBezTo>
                      <a:pt x="528" y="2530"/>
                      <a:pt x="528" y="2530"/>
                      <a:pt x="528" y="2530"/>
                    </a:cubicBezTo>
                    <a:cubicBezTo>
                      <a:pt x="528" y="2530"/>
                      <a:pt x="528" y="2529"/>
                      <a:pt x="529" y="2529"/>
                    </a:cubicBezTo>
                    <a:cubicBezTo>
                      <a:pt x="529" y="2529"/>
                      <a:pt x="529" y="2529"/>
                      <a:pt x="529" y="2528"/>
                    </a:cubicBezTo>
                    <a:cubicBezTo>
                      <a:pt x="529" y="2528"/>
                      <a:pt x="530" y="2528"/>
                      <a:pt x="530" y="2528"/>
                    </a:cubicBezTo>
                    <a:cubicBezTo>
                      <a:pt x="530" y="2528"/>
                      <a:pt x="530" y="2527"/>
                      <a:pt x="530" y="2527"/>
                    </a:cubicBezTo>
                    <a:cubicBezTo>
                      <a:pt x="530" y="2527"/>
                      <a:pt x="530" y="2527"/>
                      <a:pt x="530" y="2527"/>
                    </a:cubicBezTo>
                    <a:cubicBezTo>
                      <a:pt x="531" y="2526"/>
                      <a:pt x="531" y="2526"/>
                      <a:pt x="531" y="2526"/>
                    </a:cubicBezTo>
                    <a:cubicBezTo>
                      <a:pt x="531" y="2525"/>
                      <a:pt x="531" y="2525"/>
                      <a:pt x="531" y="2525"/>
                    </a:cubicBezTo>
                    <a:cubicBezTo>
                      <a:pt x="531" y="2525"/>
                      <a:pt x="531" y="2524"/>
                      <a:pt x="531" y="2524"/>
                    </a:cubicBezTo>
                    <a:cubicBezTo>
                      <a:pt x="531" y="2524"/>
                      <a:pt x="532" y="2524"/>
                      <a:pt x="532" y="2523"/>
                    </a:cubicBezTo>
                    <a:cubicBezTo>
                      <a:pt x="532" y="2523"/>
                      <a:pt x="532" y="2523"/>
                      <a:pt x="532" y="2522"/>
                    </a:cubicBezTo>
                    <a:cubicBezTo>
                      <a:pt x="532" y="2522"/>
                      <a:pt x="532" y="2522"/>
                      <a:pt x="532" y="2522"/>
                    </a:cubicBezTo>
                    <a:cubicBezTo>
                      <a:pt x="532" y="2521"/>
                      <a:pt x="531" y="2521"/>
                      <a:pt x="531" y="2520"/>
                    </a:cubicBezTo>
                    <a:cubicBezTo>
                      <a:pt x="531" y="2520"/>
                      <a:pt x="531" y="2520"/>
                      <a:pt x="531" y="2520"/>
                    </a:cubicBezTo>
                    <a:cubicBezTo>
                      <a:pt x="531" y="2519"/>
                      <a:pt x="531" y="2518"/>
                      <a:pt x="531" y="2518"/>
                    </a:cubicBezTo>
                    <a:cubicBezTo>
                      <a:pt x="534" y="2513"/>
                      <a:pt x="537" y="2506"/>
                      <a:pt x="531" y="2499"/>
                    </a:cubicBezTo>
                    <a:cubicBezTo>
                      <a:pt x="524" y="2491"/>
                      <a:pt x="505" y="2459"/>
                      <a:pt x="493" y="2444"/>
                    </a:cubicBezTo>
                    <a:cubicBezTo>
                      <a:pt x="480" y="2421"/>
                      <a:pt x="480" y="2424"/>
                      <a:pt x="485" y="2400"/>
                    </a:cubicBezTo>
                    <a:cubicBezTo>
                      <a:pt x="490" y="2377"/>
                      <a:pt x="480" y="2372"/>
                      <a:pt x="491" y="2325"/>
                    </a:cubicBezTo>
                    <a:cubicBezTo>
                      <a:pt x="494" y="2310"/>
                      <a:pt x="505" y="2263"/>
                      <a:pt x="516" y="2205"/>
                    </a:cubicBezTo>
                    <a:cubicBezTo>
                      <a:pt x="519" y="2190"/>
                      <a:pt x="522" y="2174"/>
                      <a:pt x="525" y="2157"/>
                    </a:cubicBezTo>
                    <a:cubicBezTo>
                      <a:pt x="544" y="2067"/>
                      <a:pt x="536" y="1918"/>
                      <a:pt x="538" y="1886"/>
                    </a:cubicBezTo>
                    <a:cubicBezTo>
                      <a:pt x="540" y="1854"/>
                      <a:pt x="531" y="1834"/>
                      <a:pt x="540" y="1784"/>
                    </a:cubicBezTo>
                    <a:cubicBezTo>
                      <a:pt x="550" y="1735"/>
                      <a:pt x="568" y="1648"/>
                      <a:pt x="575" y="1579"/>
                    </a:cubicBezTo>
                    <a:cubicBezTo>
                      <a:pt x="587" y="1496"/>
                      <a:pt x="588" y="1463"/>
                      <a:pt x="591" y="1424"/>
                    </a:cubicBezTo>
                    <a:cubicBezTo>
                      <a:pt x="591" y="1415"/>
                      <a:pt x="592" y="1407"/>
                      <a:pt x="592" y="1398"/>
                    </a:cubicBezTo>
                    <a:cubicBezTo>
                      <a:pt x="600" y="1296"/>
                      <a:pt x="595" y="1261"/>
                      <a:pt x="588" y="1205"/>
                    </a:cubicBezTo>
                    <a:cubicBezTo>
                      <a:pt x="582" y="1173"/>
                      <a:pt x="578" y="1141"/>
                      <a:pt x="577" y="1114"/>
                    </a:cubicBezTo>
                    <a:cubicBezTo>
                      <a:pt x="575" y="1089"/>
                      <a:pt x="575" y="1070"/>
                      <a:pt x="575" y="1057"/>
                    </a:cubicBezTo>
                    <a:cubicBezTo>
                      <a:pt x="576" y="1009"/>
                      <a:pt x="564" y="981"/>
                      <a:pt x="561" y="955"/>
                    </a:cubicBezTo>
                    <a:cubicBezTo>
                      <a:pt x="562" y="955"/>
                      <a:pt x="561" y="954"/>
                      <a:pt x="562" y="953"/>
                    </a:cubicBezTo>
                    <a:cubicBezTo>
                      <a:pt x="562" y="950"/>
                      <a:pt x="562" y="942"/>
                      <a:pt x="562" y="932"/>
                    </a:cubicBezTo>
                    <a:cubicBezTo>
                      <a:pt x="563" y="903"/>
                      <a:pt x="567" y="833"/>
                      <a:pt x="563" y="769"/>
                    </a:cubicBezTo>
                    <a:cubicBezTo>
                      <a:pt x="561" y="750"/>
                      <a:pt x="559" y="733"/>
                      <a:pt x="557" y="718"/>
                    </a:cubicBezTo>
                    <a:cubicBezTo>
                      <a:pt x="556" y="702"/>
                      <a:pt x="555" y="689"/>
                      <a:pt x="554" y="679"/>
                    </a:cubicBezTo>
                    <a:cubicBezTo>
                      <a:pt x="587" y="826"/>
                      <a:pt x="587" y="826"/>
                      <a:pt x="587" y="826"/>
                    </a:cubicBezTo>
                    <a:cubicBezTo>
                      <a:pt x="593" y="861"/>
                      <a:pt x="611" y="939"/>
                      <a:pt x="614" y="954"/>
                    </a:cubicBezTo>
                    <a:cubicBezTo>
                      <a:pt x="617" y="969"/>
                      <a:pt x="619" y="1041"/>
                      <a:pt x="646" y="1124"/>
                    </a:cubicBezTo>
                    <a:cubicBezTo>
                      <a:pt x="660" y="1164"/>
                      <a:pt x="675" y="1305"/>
                      <a:pt x="670" y="1325"/>
                    </a:cubicBezTo>
                    <a:cubicBezTo>
                      <a:pt x="671" y="1334"/>
                      <a:pt x="668" y="1346"/>
                      <a:pt x="663" y="1360"/>
                    </a:cubicBezTo>
                    <a:cubicBezTo>
                      <a:pt x="655" y="1382"/>
                      <a:pt x="653" y="1414"/>
                      <a:pt x="654" y="1424"/>
                    </a:cubicBezTo>
                    <a:cubicBezTo>
                      <a:pt x="651" y="1437"/>
                      <a:pt x="642" y="1462"/>
                      <a:pt x="656" y="1466"/>
                    </a:cubicBezTo>
                    <a:cubicBezTo>
                      <a:pt x="656" y="1466"/>
                      <a:pt x="656" y="1466"/>
                      <a:pt x="655" y="1466"/>
                    </a:cubicBezTo>
                    <a:cubicBezTo>
                      <a:pt x="654" y="1467"/>
                      <a:pt x="654" y="1467"/>
                      <a:pt x="654" y="1467"/>
                    </a:cubicBezTo>
                    <a:cubicBezTo>
                      <a:pt x="654" y="1467"/>
                      <a:pt x="655" y="1467"/>
                      <a:pt x="655" y="1467"/>
                    </a:cubicBezTo>
                    <a:cubicBezTo>
                      <a:pt x="655" y="1467"/>
                      <a:pt x="655" y="1467"/>
                      <a:pt x="655" y="1467"/>
                    </a:cubicBezTo>
                    <a:cubicBezTo>
                      <a:pt x="654" y="1468"/>
                      <a:pt x="653" y="1469"/>
                      <a:pt x="653" y="1470"/>
                    </a:cubicBezTo>
                    <a:cubicBezTo>
                      <a:pt x="653" y="1470"/>
                      <a:pt x="653" y="1470"/>
                      <a:pt x="652" y="1470"/>
                    </a:cubicBezTo>
                    <a:cubicBezTo>
                      <a:pt x="652" y="1470"/>
                      <a:pt x="652" y="1470"/>
                      <a:pt x="652" y="1470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3"/>
                      <a:pt x="652" y="1473"/>
                      <a:pt x="652" y="1473"/>
                    </a:cubicBezTo>
                    <a:cubicBezTo>
                      <a:pt x="652" y="1473"/>
                      <a:pt x="652" y="1473"/>
                      <a:pt x="652" y="1474"/>
                    </a:cubicBezTo>
                    <a:cubicBezTo>
                      <a:pt x="652" y="1474"/>
                      <a:pt x="652" y="1474"/>
                      <a:pt x="652" y="1475"/>
                    </a:cubicBezTo>
                    <a:cubicBezTo>
                      <a:pt x="652" y="1475"/>
                      <a:pt x="652" y="1476"/>
                      <a:pt x="652" y="1476"/>
                    </a:cubicBezTo>
                    <a:cubicBezTo>
                      <a:pt x="650" y="1480"/>
                      <a:pt x="650" y="1482"/>
                      <a:pt x="651" y="1484"/>
                    </a:cubicBezTo>
                    <a:cubicBezTo>
                      <a:pt x="652" y="1488"/>
                      <a:pt x="655" y="1488"/>
                      <a:pt x="657" y="1488"/>
                    </a:cubicBezTo>
                    <a:cubicBezTo>
                      <a:pt x="651" y="1492"/>
                      <a:pt x="649" y="1498"/>
                      <a:pt x="652" y="1507"/>
                    </a:cubicBezTo>
                    <a:cubicBezTo>
                      <a:pt x="654" y="1511"/>
                      <a:pt x="673" y="1501"/>
                      <a:pt x="683" y="1498"/>
                    </a:cubicBezTo>
                    <a:cubicBezTo>
                      <a:pt x="699" y="1493"/>
                      <a:pt x="718" y="1485"/>
                      <a:pt x="722" y="1477"/>
                    </a:cubicBezTo>
                    <a:cubicBezTo>
                      <a:pt x="727" y="1470"/>
                      <a:pt x="737" y="1457"/>
                      <a:pt x="740" y="1451"/>
                    </a:cubicBezTo>
                    <a:cubicBezTo>
                      <a:pt x="744" y="1443"/>
                      <a:pt x="743" y="1438"/>
                      <a:pt x="746" y="1432"/>
                    </a:cubicBezTo>
                    <a:cubicBezTo>
                      <a:pt x="749" y="1426"/>
                      <a:pt x="755" y="1419"/>
                      <a:pt x="752" y="1414"/>
                    </a:cubicBezTo>
                    <a:close/>
                    <a:moveTo>
                      <a:pt x="516" y="341"/>
                    </a:moveTo>
                    <a:cubicBezTo>
                      <a:pt x="517" y="341"/>
                      <a:pt x="518" y="342"/>
                      <a:pt x="519" y="342"/>
                    </a:cubicBezTo>
                    <a:cubicBezTo>
                      <a:pt x="518" y="342"/>
                      <a:pt x="517" y="341"/>
                      <a:pt x="516" y="3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13" name="Freeform 11">
                <a:extLst>
                  <a:ext uri="{FF2B5EF4-FFF2-40B4-BE49-F238E27FC236}">
                    <a16:creationId xmlns:a16="http://schemas.microsoft.com/office/drawing/2014/main" id="{AE3E851F-F0A2-A1BC-5B76-7556FA2014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2016"/>
                <a:ext cx="616" cy="2066"/>
              </a:xfrm>
              <a:custGeom>
                <a:avLst/>
                <a:gdLst>
                  <a:gd name="T0" fmla="*/ 395 w 755"/>
                  <a:gd name="T1" fmla="*/ 598 h 2549"/>
                  <a:gd name="T2" fmla="*/ 336 w 755"/>
                  <a:gd name="T3" fmla="*/ 283 h 2549"/>
                  <a:gd name="T4" fmla="*/ 252 w 755"/>
                  <a:gd name="T5" fmla="*/ 204 h 2549"/>
                  <a:gd name="T6" fmla="*/ 274 w 755"/>
                  <a:gd name="T7" fmla="*/ 184 h 2549"/>
                  <a:gd name="T8" fmla="*/ 284 w 755"/>
                  <a:gd name="T9" fmla="*/ 172 h 2549"/>
                  <a:gd name="T10" fmla="*/ 295 w 755"/>
                  <a:gd name="T11" fmla="*/ 156 h 2549"/>
                  <a:gd name="T12" fmla="*/ 291 w 755"/>
                  <a:gd name="T13" fmla="*/ 151 h 2549"/>
                  <a:gd name="T14" fmla="*/ 292 w 755"/>
                  <a:gd name="T15" fmla="*/ 139 h 2549"/>
                  <a:gd name="T16" fmla="*/ 296 w 755"/>
                  <a:gd name="T17" fmla="*/ 122 h 2549"/>
                  <a:gd name="T18" fmla="*/ 299 w 755"/>
                  <a:gd name="T19" fmla="*/ 97 h 2549"/>
                  <a:gd name="T20" fmla="*/ 244 w 755"/>
                  <a:gd name="T21" fmla="*/ 7 h 2549"/>
                  <a:gd name="T22" fmla="*/ 172 w 755"/>
                  <a:gd name="T23" fmla="*/ 2 h 2549"/>
                  <a:gd name="T24" fmla="*/ 146 w 755"/>
                  <a:gd name="T25" fmla="*/ 15 h 2549"/>
                  <a:gd name="T26" fmla="*/ 110 w 755"/>
                  <a:gd name="T27" fmla="*/ 102 h 2549"/>
                  <a:gd name="T28" fmla="*/ 113 w 755"/>
                  <a:gd name="T29" fmla="*/ 139 h 2549"/>
                  <a:gd name="T30" fmla="*/ 119 w 755"/>
                  <a:gd name="T31" fmla="*/ 163 h 2549"/>
                  <a:gd name="T32" fmla="*/ 117 w 755"/>
                  <a:gd name="T33" fmla="*/ 181 h 2549"/>
                  <a:gd name="T34" fmla="*/ 129 w 755"/>
                  <a:gd name="T35" fmla="*/ 179 h 2549"/>
                  <a:gd name="T36" fmla="*/ 138 w 755"/>
                  <a:gd name="T37" fmla="*/ 190 h 2549"/>
                  <a:gd name="T38" fmla="*/ 157 w 755"/>
                  <a:gd name="T39" fmla="*/ 205 h 2549"/>
                  <a:gd name="T40" fmla="*/ 132 w 755"/>
                  <a:gd name="T41" fmla="*/ 255 h 2549"/>
                  <a:gd name="T42" fmla="*/ 25 w 755"/>
                  <a:gd name="T43" fmla="*/ 502 h 2549"/>
                  <a:gd name="T44" fmla="*/ 18 w 755"/>
                  <a:gd name="T45" fmla="*/ 786 h 2549"/>
                  <a:gd name="T46" fmla="*/ 55 w 755"/>
                  <a:gd name="T47" fmla="*/ 792 h 2549"/>
                  <a:gd name="T48" fmla="*/ 56 w 755"/>
                  <a:gd name="T49" fmla="*/ 785 h 2549"/>
                  <a:gd name="T50" fmla="*/ 56 w 755"/>
                  <a:gd name="T51" fmla="*/ 782 h 2549"/>
                  <a:gd name="T52" fmla="*/ 55 w 755"/>
                  <a:gd name="T53" fmla="*/ 781 h 2549"/>
                  <a:gd name="T54" fmla="*/ 46 w 755"/>
                  <a:gd name="T55" fmla="*/ 704 h 2549"/>
                  <a:gd name="T56" fmla="*/ 102 w 755"/>
                  <a:gd name="T57" fmla="*/ 423 h 2549"/>
                  <a:gd name="T58" fmla="*/ 90 w 755"/>
                  <a:gd name="T59" fmla="*/ 693 h 2549"/>
                  <a:gd name="T60" fmla="*/ 125 w 755"/>
                  <a:gd name="T61" fmla="*/ 1146 h 2549"/>
                  <a:gd name="T62" fmla="*/ 122 w 755"/>
                  <a:gd name="T63" fmla="*/ 1341 h 2549"/>
                  <a:gd name="T64" fmla="*/ 122 w 755"/>
                  <a:gd name="T65" fmla="*/ 1345 h 2549"/>
                  <a:gd name="T66" fmla="*/ 125 w 755"/>
                  <a:gd name="T67" fmla="*/ 1347 h 2549"/>
                  <a:gd name="T68" fmla="*/ 127 w 755"/>
                  <a:gd name="T69" fmla="*/ 1350 h 2549"/>
                  <a:gd name="T70" fmla="*/ 129 w 755"/>
                  <a:gd name="T71" fmla="*/ 1350 h 2549"/>
                  <a:gd name="T72" fmla="*/ 131 w 755"/>
                  <a:gd name="T73" fmla="*/ 1353 h 2549"/>
                  <a:gd name="T74" fmla="*/ 135 w 755"/>
                  <a:gd name="T75" fmla="*/ 1354 h 2549"/>
                  <a:gd name="T76" fmla="*/ 139 w 755"/>
                  <a:gd name="T77" fmla="*/ 1355 h 2549"/>
                  <a:gd name="T78" fmla="*/ 144 w 755"/>
                  <a:gd name="T79" fmla="*/ 1354 h 2549"/>
                  <a:gd name="T80" fmla="*/ 193 w 755"/>
                  <a:gd name="T81" fmla="*/ 1350 h 2549"/>
                  <a:gd name="T82" fmla="*/ 198 w 755"/>
                  <a:gd name="T83" fmla="*/ 1038 h 2549"/>
                  <a:gd name="T84" fmla="*/ 213 w 755"/>
                  <a:gd name="T85" fmla="*/ 744 h 2549"/>
                  <a:gd name="T86" fmla="*/ 223 w 755"/>
                  <a:gd name="T87" fmla="*/ 1208 h 2549"/>
                  <a:gd name="T88" fmla="*/ 244 w 755"/>
                  <a:gd name="T89" fmla="*/ 1352 h 2549"/>
                  <a:gd name="T90" fmla="*/ 267 w 755"/>
                  <a:gd name="T91" fmla="*/ 1354 h 2549"/>
                  <a:gd name="T92" fmla="*/ 273 w 755"/>
                  <a:gd name="T93" fmla="*/ 1355 h 2549"/>
                  <a:gd name="T94" fmla="*/ 277 w 755"/>
                  <a:gd name="T95" fmla="*/ 1354 h 2549"/>
                  <a:gd name="T96" fmla="*/ 280 w 755"/>
                  <a:gd name="T97" fmla="*/ 1353 h 2549"/>
                  <a:gd name="T98" fmla="*/ 281 w 755"/>
                  <a:gd name="T99" fmla="*/ 1350 h 2549"/>
                  <a:gd name="T100" fmla="*/ 284 w 755"/>
                  <a:gd name="T101" fmla="*/ 1349 h 2549"/>
                  <a:gd name="T102" fmla="*/ 286 w 755"/>
                  <a:gd name="T103" fmla="*/ 1347 h 2549"/>
                  <a:gd name="T104" fmla="*/ 288 w 755"/>
                  <a:gd name="T105" fmla="*/ 1345 h 2549"/>
                  <a:gd name="T106" fmla="*/ 288 w 755"/>
                  <a:gd name="T107" fmla="*/ 1341 h 2549"/>
                  <a:gd name="T108" fmla="*/ 285 w 755"/>
                  <a:gd name="T109" fmla="*/ 1148 h 2549"/>
                  <a:gd name="T110" fmla="*/ 313 w 755"/>
                  <a:gd name="T111" fmla="*/ 593 h 2549"/>
                  <a:gd name="T112" fmla="*/ 301 w 755"/>
                  <a:gd name="T113" fmla="*/ 361 h 2549"/>
                  <a:gd name="T114" fmla="*/ 357 w 755"/>
                  <a:gd name="T115" fmla="*/ 781 h 2549"/>
                  <a:gd name="T116" fmla="*/ 354 w 755"/>
                  <a:gd name="T117" fmla="*/ 782 h 2549"/>
                  <a:gd name="T118" fmla="*/ 354 w 755"/>
                  <a:gd name="T119" fmla="*/ 785 h 2549"/>
                  <a:gd name="T120" fmla="*/ 402 w 755"/>
                  <a:gd name="T121" fmla="*/ 772 h 25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755" h="2549">
                    <a:moveTo>
                      <a:pt x="213" y="323"/>
                    </a:moveTo>
                    <a:cubicBezTo>
                      <a:pt x="211" y="324"/>
                      <a:pt x="209" y="325"/>
                      <a:pt x="206" y="327"/>
                    </a:cubicBezTo>
                    <a:cubicBezTo>
                      <a:pt x="209" y="326"/>
                      <a:pt x="211" y="325"/>
                      <a:pt x="213" y="323"/>
                    </a:cubicBezTo>
                    <a:close/>
                    <a:moveTo>
                      <a:pt x="752" y="1414"/>
                    </a:moveTo>
                    <a:cubicBezTo>
                      <a:pt x="749" y="1408"/>
                      <a:pt x="744" y="1370"/>
                      <a:pt x="737" y="1348"/>
                    </a:cubicBezTo>
                    <a:cubicBezTo>
                      <a:pt x="732" y="1330"/>
                      <a:pt x="727" y="1252"/>
                      <a:pt x="730" y="1216"/>
                    </a:cubicBezTo>
                    <a:cubicBezTo>
                      <a:pt x="732" y="1187"/>
                      <a:pt x="726" y="1142"/>
                      <a:pt x="727" y="1123"/>
                    </a:cubicBezTo>
                    <a:cubicBezTo>
                      <a:pt x="728" y="1016"/>
                      <a:pt x="714" y="963"/>
                      <a:pt x="709" y="943"/>
                    </a:cubicBezTo>
                    <a:cubicBezTo>
                      <a:pt x="705" y="923"/>
                      <a:pt x="701" y="897"/>
                      <a:pt x="692" y="855"/>
                    </a:cubicBezTo>
                    <a:cubicBezTo>
                      <a:pt x="691" y="852"/>
                      <a:pt x="691" y="850"/>
                      <a:pt x="690" y="847"/>
                    </a:cubicBezTo>
                    <a:cubicBezTo>
                      <a:pt x="690" y="847"/>
                      <a:pt x="690" y="846"/>
                      <a:pt x="690" y="846"/>
                    </a:cubicBezTo>
                    <a:cubicBezTo>
                      <a:pt x="681" y="777"/>
                      <a:pt x="648" y="637"/>
                      <a:pt x="630" y="569"/>
                    </a:cubicBezTo>
                    <a:cubicBezTo>
                      <a:pt x="628" y="561"/>
                      <a:pt x="626" y="554"/>
                      <a:pt x="624" y="548"/>
                    </a:cubicBezTo>
                    <a:cubicBezTo>
                      <a:pt x="622" y="540"/>
                      <a:pt x="620" y="534"/>
                      <a:pt x="619" y="532"/>
                    </a:cubicBezTo>
                    <a:cubicBezTo>
                      <a:pt x="616" y="526"/>
                      <a:pt x="612" y="520"/>
                      <a:pt x="608" y="515"/>
                    </a:cubicBezTo>
                    <a:cubicBezTo>
                      <a:pt x="597" y="500"/>
                      <a:pt x="580" y="486"/>
                      <a:pt x="553" y="482"/>
                    </a:cubicBezTo>
                    <a:cubicBezTo>
                      <a:pt x="552" y="482"/>
                      <a:pt x="550" y="481"/>
                      <a:pt x="548" y="481"/>
                    </a:cubicBezTo>
                    <a:cubicBezTo>
                      <a:pt x="548" y="481"/>
                      <a:pt x="547" y="481"/>
                      <a:pt x="547" y="481"/>
                    </a:cubicBezTo>
                    <a:cubicBezTo>
                      <a:pt x="529" y="478"/>
                      <a:pt x="488" y="472"/>
                      <a:pt x="466" y="445"/>
                    </a:cubicBezTo>
                    <a:cubicBezTo>
                      <a:pt x="457" y="434"/>
                      <a:pt x="451" y="419"/>
                      <a:pt x="450" y="398"/>
                    </a:cubicBezTo>
                    <a:cubicBezTo>
                      <a:pt x="455" y="393"/>
                      <a:pt x="460" y="389"/>
                      <a:pt x="465" y="384"/>
                    </a:cubicBezTo>
                    <a:cubicBezTo>
                      <a:pt x="480" y="368"/>
                      <a:pt x="491" y="352"/>
                      <a:pt x="493" y="344"/>
                    </a:cubicBezTo>
                    <a:cubicBezTo>
                      <a:pt x="493" y="343"/>
                      <a:pt x="493" y="342"/>
                      <a:pt x="493" y="341"/>
                    </a:cubicBezTo>
                    <a:cubicBezTo>
                      <a:pt x="494" y="347"/>
                      <a:pt x="494" y="352"/>
                      <a:pt x="494" y="358"/>
                    </a:cubicBezTo>
                    <a:cubicBezTo>
                      <a:pt x="493" y="351"/>
                      <a:pt x="496" y="342"/>
                      <a:pt x="499" y="336"/>
                    </a:cubicBezTo>
                    <a:cubicBezTo>
                      <a:pt x="499" y="342"/>
                      <a:pt x="501" y="346"/>
                      <a:pt x="505" y="351"/>
                    </a:cubicBezTo>
                    <a:cubicBezTo>
                      <a:pt x="504" y="348"/>
                      <a:pt x="504" y="345"/>
                      <a:pt x="504" y="342"/>
                    </a:cubicBezTo>
                    <a:cubicBezTo>
                      <a:pt x="504" y="343"/>
                      <a:pt x="505" y="344"/>
                      <a:pt x="505" y="345"/>
                    </a:cubicBezTo>
                    <a:cubicBezTo>
                      <a:pt x="505" y="343"/>
                      <a:pt x="504" y="340"/>
                      <a:pt x="504" y="338"/>
                    </a:cubicBezTo>
                    <a:cubicBezTo>
                      <a:pt x="504" y="332"/>
                      <a:pt x="505" y="326"/>
                      <a:pt x="505" y="320"/>
                    </a:cubicBezTo>
                    <a:cubicBezTo>
                      <a:pt x="505" y="320"/>
                      <a:pt x="505" y="320"/>
                      <a:pt x="505" y="320"/>
                    </a:cubicBezTo>
                    <a:cubicBezTo>
                      <a:pt x="505" y="327"/>
                      <a:pt x="509" y="337"/>
                      <a:pt x="516" y="341"/>
                    </a:cubicBezTo>
                    <a:cubicBezTo>
                      <a:pt x="510" y="337"/>
                      <a:pt x="510" y="326"/>
                      <a:pt x="510" y="319"/>
                    </a:cubicBezTo>
                    <a:cubicBezTo>
                      <a:pt x="513" y="325"/>
                      <a:pt x="519" y="329"/>
                      <a:pt x="526" y="329"/>
                    </a:cubicBezTo>
                    <a:cubicBezTo>
                      <a:pt x="524" y="327"/>
                      <a:pt x="523" y="325"/>
                      <a:pt x="522" y="323"/>
                    </a:cubicBezTo>
                    <a:cubicBezTo>
                      <a:pt x="523" y="323"/>
                      <a:pt x="524" y="323"/>
                      <a:pt x="524" y="323"/>
                    </a:cubicBezTo>
                    <a:cubicBezTo>
                      <a:pt x="523" y="321"/>
                      <a:pt x="521" y="319"/>
                      <a:pt x="520" y="316"/>
                    </a:cubicBezTo>
                    <a:cubicBezTo>
                      <a:pt x="519" y="312"/>
                      <a:pt x="519" y="308"/>
                      <a:pt x="518" y="304"/>
                    </a:cubicBezTo>
                    <a:cubicBezTo>
                      <a:pt x="518" y="304"/>
                      <a:pt x="518" y="304"/>
                      <a:pt x="518" y="304"/>
                    </a:cubicBezTo>
                    <a:cubicBezTo>
                      <a:pt x="524" y="309"/>
                      <a:pt x="534" y="310"/>
                      <a:pt x="540" y="308"/>
                    </a:cubicBezTo>
                    <a:cubicBezTo>
                      <a:pt x="536" y="308"/>
                      <a:pt x="532" y="306"/>
                      <a:pt x="528" y="303"/>
                    </a:cubicBezTo>
                    <a:cubicBezTo>
                      <a:pt x="534" y="301"/>
                      <a:pt x="538" y="297"/>
                      <a:pt x="544" y="294"/>
                    </a:cubicBezTo>
                    <a:cubicBezTo>
                      <a:pt x="542" y="295"/>
                      <a:pt x="540" y="295"/>
                      <a:pt x="538" y="294"/>
                    </a:cubicBezTo>
                    <a:cubicBezTo>
                      <a:pt x="540" y="294"/>
                      <a:pt x="542" y="293"/>
                      <a:pt x="544" y="292"/>
                    </a:cubicBezTo>
                    <a:cubicBezTo>
                      <a:pt x="541" y="291"/>
                      <a:pt x="536" y="291"/>
                      <a:pt x="531" y="290"/>
                    </a:cubicBezTo>
                    <a:cubicBezTo>
                      <a:pt x="530" y="288"/>
                      <a:pt x="529" y="287"/>
                      <a:pt x="528" y="285"/>
                    </a:cubicBezTo>
                    <a:cubicBezTo>
                      <a:pt x="531" y="287"/>
                      <a:pt x="534" y="287"/>
                      <a:pt x="536" y="288"/>
                    </a:cubicBezTo>
                    <a:cubicBezTo>
                      <a:pt x="535" y="286"/>
                      <a:pt x="534" y="284"/>
                      <a:pt x="532" y="282"/>
                    </a:cubicBezTo>
                    <a:cubicBezTo>
                      <a:pt x="533" y="283"/>
                      <a:pt x="534" y="283"/>
                      <a:pt x="535" y="284"/>
                    </a:cubicBezTo>
                    <a:cubicBezTo>
                      <a:pt x="533" y="281"/>
                      <a:pt x="531" y="279"/>
                      <a:pt x="529" y="277"/>
                    </a:cubicBezTo>
                    <a:cubicBezTo>
                      <a:pt x="528" y="276"/>
                      <a:pt x="527" y="275"/>
                      <a:pt x="527" y="274"/>
                    </a:cubicBezTo>
                    <a:cubicBezTo>
                      <a:pt x="526" y="271"/>
                      <a:pt x="525" y="269"/>
                      <a:pt x="525" y="266"/>
                    </a:cubicBezTo>
                    <a:cubicBezTo>
                      <a:pt x="529" y="273"/>
                      <a:pt x="536" y="279"/>
                      <a:pt x="546" y="283"/>
                    </a:cubicBezTo>
                    <a:cubicBezTo>
                      <a:pt x="537" y="279"/>
                      <a:pt x="531" y="269"/>
                      <a:pt x="529" y="260"/>
                    </a:cubicBezTo>
                    <a:cubicBezTo>
                      <a:pt x="532" y="268"/>
                      <a:pt x="540" y="267"/>
                      <a:pt x="547" y="269"/>
                    </a:cubicBezTo>
                    <a:cubicBezTo>
                      <a:pt x="543" y="267"/>
                      <a:pt x="540" y="264"/>
                      <a:pt x="538" y="261"/>
                    </a:cubicBezTo>
                    <a:cubicBezTo>
                      <a:pt x="546" y="264"/>
                      <a:pt x="558" y="264"/>
                      <a:pt x="562" y="260"/>
                    </a:cubicBezTo>
                    <a:cubicBezTo>
                      <a:pt x="551" y="262"/>
                      <a:pt x="538" y="251"/>
                      <a:pt x="531" y="240"/>
                    </a:cubicBezTo>
                    <a:cubicBezTo>
                      <a:pt x="531" y="240"/>
                      <a:pt x="531" y="240"/>
                      <a:pt x="531" y="240"/>
                    </a:cubicBezTo>
                    <a:cubicBezTo>
                      <a:pt x="534" y="243"/>
                      <a:pt x="539" y="244"/>
                      <a:pt x="543" y="246"/>
                    </a:cubicBezTo>
                    <a:cubicBezTo>
                      <a:pt x="540" y="244"/>
                      <a:pt x="537" y="240"/>
                      <a:pt x="535" y="236"/>
                    </a:cubicBezTo>
                    <a:cubicBezTo>
                      <a:pt x="544" y="243"/>
                      <a:pt x="557" y="247"/>
                      <a:pt x="563" y="241"/>
                    </a:cubicBezTo>
                    <a:cubicBezTo>
                      <a:pt x="554" y="241"/>
                      <a:pt x="549" y="236"/>
                      <a:pt x="545" y="229"/>
                    </a:cubicBezTo>
                    <a:cubicBezTo>
                      <a:pt x="545" y="230"/>
                      <a:pt x="546" y="230"/>
                      <a:pt x="547" y="230"/>
                    </a:cubicBezTo>
                    <a:cubicBezTo>
                      <a:pt x="545" y="228"/>
                      <a:pt x="544" y="227"/>
                      <a:pt x="542" y="225"/>
                    </a:cubicBezTo>
                    <a:cubicBezTo>
                      <a:pt x="541" y="222"/>
                      <a:pt x="539" y="219"/>
                      <a:pt x="538" y="216"/>
                    </a:cubicBezTo>
                    <a:cubicBezTo>
                      <a:pt x="537" y="213"/>
                      <a:pt x="537" y="211"/>
                      <a:pt x="538" y="208"/>
                    </a:cubicBezTo>
                    <a:cubicBezTo>
                      <a:pt x="546" y="214"/>
                      <a:pt x="554" y="221"/>
                      <a:pt x="564" y="223"/>
                    </a:cubicBezTo>
                    <a:cubicBezTo>
                      <a:pt x="551" y="210"/>
                      <a:pt x="537" y="196"/>
                      <a:pt x="532" y="177"/>
                    </a:cubicBezTo>
                    <a:cubicBezTo>
                      <a:pt x="537" y="180"/>
                      <a:pt x="543" y="183"/>
                      <a:pt x="549" y="182"/>
                    </a:cubicBezTo>
                    <a:cubicBezTo>
                      <a:pt x="537" y="173"/>
                      <a:pt x="527" y="160"/>
                      <a:pt x="522" y="145"/>
                    </a:cubicBezTo>
                    <a:cubicBezTo>
                      <a:pt x="521" y="141"/>
                      <a:pt x="520" y="135"/>
                      <a:pt x="519" y="130"/>
                    </a:cubicBezTo>
                    <a:cubicBezTo>
                      <a:pt x="518" y="124"/>
                      <a:pt x="517" y="119"/>
                      <a:pt x="516" y="114"/>
                    </a:cubicBezTo>
                    <a:cubicBezTo>
                      <a:pt x="511" y="97"/>
                      <a:pt x="500" y="61"/>
                      <a:pt x="483" y="49"/>
                    </a:cubicBezTo>
                    <a:cubicBezTo>
                      <a:pt x="485" y="50"/>
                      <a:pt x="487" y="52"/>
                      <a:pt x="488" y="53"/>
                    </a:cubicBezTo>
                    <a:cubicBezTo>
                      <a:pt x="477" y="35"/>
                      <a:pt x="457" y="14"/>
                      <a:pt x="434" y="13"/>
                    </a:cubicBezTo>
                    <a:cubicBezTo>
                      <a:pt x="439" y="13"/>
                      <a:pt x="444" y="13"/>
                      <a:pt x="448" y="13"/>
                    </a:cubicBezTo>
                    <a:cubicBezTo>
                      <a:pt x="426" y="1"/>
                      <a:pt x="398" y="2"/>
                      <a:pt x="376" y="7"/>
                    </a:cubicBezTo>
                    <a:cubicBezTo>
                      <a:pt x="378" y="6"/>
                      <a:pt x="386" y="3"/>
                      <a:pt x="390" y="1"/>
                    </a:cubicBezTo>
                    <a:cubicBezTo>
                      <a:pt x="371" y="1"/>
                      <a:pt x="355" y="3"/>
                      <a:pt x="338" y="9"/>
                    </a:cubicBezTo>
                    <a:cubicBezTo>
                      <a:pt x="337" y="7"/>
                      <a:pt x="349" y="1"/>
                      <a:pt x="350" y="1"/>
                    </a:cubicBezTo>
                    <a:cubicBezTo>
                      <a:pt x="347" y="0"/>
                      <a:pt x="343" y="2"/>
                      <a:pt x="340" y="3"/>
                    </a:cubicBezTo>
                    <a:cubicBezTo>
                      <a:pt x="338" y="4"/>
                      <a:pt x="336" y="5"/>
                      <a:pt x="335" y="7"/>
                    </a:cubicBezTo>
                    <a:cubicBezTo>
                      <a:pt x="330" y="5"/>
                      <a:pt x="323" y="2"/>
                      <a:pt x="318" y="4"/>
                    </a:cubicBezTo>
                    <a:cubicBezTo>
                      <a:pt x="321" y="5"/>
                      <a:pt x="324" y="5"/>
                      <a:pt x="326" y="8"/>
                    </a:cubicBezTo>
                    <a:cubicBezTo>
                      <a:pt x="326" y="8"/>
                      <a:pt x="326" y="9"/>
                      <a:pt x="326" y="9"/>
                    </a:cubicBezTo>
                    <a:cubicBezTo>
                      <a:pt x="320" y="8"/>
                      <a:pt x="314" y="6"/>
                      <a:pt x="308" y="7"/>
                    </a:cubicBezTo>
                    <a:cubicBezTo>
                      <a:pt x="299" y="8"/>
                      <a:pt x="289" y="11"/>
                      <a:pt x="281" y="14"/>
                    </a:cubicBezTo>
                    <a:cubicBezTo>
                      <a:pt x="286" y="14"/>
                      <a:pt x="291" y="14"/>
                      <a:pt x="296" y="14"/>
                    </a:cubicBezTo>
                    <a:cubicBezTo>
                      <a:pt x="284" y="15"/>
                      <a:pt x="255" y="24"/>
                      <a:pt x="248" y="34"/>
                    </a:cubicBezTo>
                    <a:cubicBezTo>
                      <a:pt x="254" y="31"/>
                      <a:pt x="262" y="29"/>
                      <a:pt x="269" y="29"/>
                    </a:cubicBezTo>
                    <a:cubicBezTo>
                      <a:pt x="248" y="35"/>
                      <a:pt x="224" y="52"/>
                      <a:pt x="212" y="70"/>
                    </a:cubicBezTo>
                    <a:cubicBezTo>
                      <a:pt x="216" y="65"/>
                      <a:pt x="223" y="61"/>
                      <a:pt x="228" y="58"/>
                    </a:cubicBezTo>
                    <a:cubicBezTo>
                      <a:pt x="221" y="69"/>
                      <a:pt x="211" y="77"/>
                      <a:pt x="207" y="91"/>
                    </a:cubicBezTo>
                    <a:cubicBezTo>
                      <a:pt x="205" y="95"/>
                      <a:pt x="205" y="100"/>
                      <a:pt x="204" y="105"/>
                    </a:cubicBezTo>
                    <a:cubicBezTo>
                      <a:pt x="197" y="121"/>
                      <a:pt x="197" y="137"/>
                      <a:pt x="198" y="154"/>
                    </a:cubicBezTo>
                    <a:cubicBezTo>
                      <a:pt x="198" y="161"/>
                      <a:pt x="199" y="168"/>
                      <a:pt x="199" y="175"/>
                    </a:cubicBezTo>
                    <a:cubicBezTo>
                      <a:pt x="199" y="180"/>
                      <a:pt x="200" y="186"/>
                      <a:pt x="202" y="192"/>
                    </a:cubicBezTo>
                    <a:cubicBezTo>
                      <a:pt x="202" y="205"/>
                      <a:pt x="202" y="218"/>
                      <a:pt x="197" y="229"/>
                    </a:cubicBezTo>
                    <a:cubicBezTo>
                      <a:pt x="201" y="226"/>
                      <a:pt x="205" y="220"/>
                      <a:pt x="207" y="215"/>
                    </a:cubicBezTo>
                    <a:cubicBezTo>
                      <a:pt x="209" y="232"/>
                      <a:pt x="202" y="246"/>
                      <a:pt x="199" y="261"/>
                    </a:cubicBezTo>
                    <a:cubicBezTo>
                      <a:pt x="203" y="258"/>
                      <a:pt x="206" y="253"/>
                      <a:pt x="209" y="248"/>
                    </a:cubicBezTo>
                    <a:cubicBezTo>
                      <a:pt x="209" y="249"/>
                      <a:pt x="209" y="251"/>
                      <a:pt x="209" y="254"/>
                    </a:cubicBezTo>
                    <a:cubicBezTo>
                      <a:pt x="205" y="260"/>
                      <a:pt x="199" y="267"/>
                      <a:pt x="193" y="270"/>
                    </a:cubicBezTo>
                    <a:cubicBezTo>
                      <a:pt x="198" y="269"/>
                      <a:pt x="203" y="266"/>
                      <a:pt x="207" y="262"/>
                    </a:cubicBezTo>
                    <a:cubicBezTo>
                      <a:pt x="205" y="271"/>
                      <a:pt x="202" y="281"/>
                      <a:pt x="200" y="287"/>
                    </a:cubicBezTo>
                    <a:cubicBezTo>
                      <a:pt x="197" y="293"/>
                      <a:pt x="195" y="299"/>
                      <a:pt x="192" y="305"/>
                    </a:cubicBezTo>
                    <a:cubicBezTo>
                      <a:pt x="198" y="300"/>
                      <a:pt x="207" y="293"/>
                      <a:pt x="210" y="285"/>
                    </a:cubicBezTo>
                    <a:cubicBezTo>
                      <a:pt x="210" y="285"/>
                      <a:pt x="210" y="285"/>
                      <a:pt x="211" y="285"/>
                    </a:cubicBezTo>
                    <a:cubicBezTo>
                      <a:pt x="216" y="297"/>
                      <a:pt x="204" y="315"/>
                      <a:pt x="193" y="322"/>
                    </a:cubicBezTo>
                    <a:cubicBezTo>
                      <a:pt x="198" y="322"/>
                      <a:pt x="202" y="320"/>
                      <a:pt x="206" y="317"/>
                    </a:cubicBezTo>
                    <a:cubicBezTo>
                      <a:pt x="212" y="315"/>
                      <a:pt x="216" y="312"/>
                      <a:pt x="219" y="306"/>
                    </a:cubicBezTo>
                    <a:cubicBezTo>
                      <a:pt x="219" y="308"/>
                      <a:pt x="219" y="310"/>
                      <a:pt x="219" y="311"/>
                    </a:cubicBezTo>
                    <a:cubicBezTo>
                      <a:pt x="217" y="315"/>
                      <a:pt x="216" y="319"/>
                      <a:pt x="213" y="323"/>
                    </a:cubicBezTo>
                    <a:cubicBezTo>
                      <a:pt x="214" y="322"/>
                      <a:pt x="216" y="321"/>
                      <a:pt x="217" y="320"/>
                    </a:cubicBezTo>
                    <a:cubicBezTo>
                      <a:pt x="214" y="326"/>
                      <a:pt x="209" y="333"/>
                      <a:pt x="204" y="338"/>
                    </a:cubicBezTo>
                    <a:cubicBezTo>
                      <a:pt x="211" y="336"/>
                      <a:pt x="219" y="329"/>
                      <a:pt x="223" y="321"/>
                    </a:cubicBezTo>
                    <a:cubicBezTo>
                      <a:pt x="223" y="322"/>
                      <a:pt x="223" y="322"/>
                      <a:pt x="223" y="323"/>
                    </a:cubicBezTo>
                    <a:cubicBezTo>
                      <a:pt x="222" y="328"/>
                      <a:pt x="218" y="335"/>
                      <a:pt x="214" y="339"/>
                    </a:cubicBezTo>
                    <a:cubicBezTo>
                      <a:pt x="217" y="337"/>
                      <a:pt x="220" y="334"/>
                      <a:pt x="223" y="332"/>
                    </a:cubicBezTo>
                    <a:cubicBezTo>
                      <a:pt x="223" y="331"/>
                      <a:pt x="223" y="331"/>
                      <a:pt x="224" y="331"/>
                    </a:cubicBezTo>
                    <a:cubicBezTo>
                      <a:pt x="223" y="336"/>
                      <a:pt x="222" y="341"/>
                      <a:pt x="219" y="345"/>
                    </a:cubicBezTo>
                    <a:cubicBezTo>
                      <a:pt x="224" y="342"/>
                      <a:pt x="228" y="338"/>
                      <a:pt x="231" y="334"/>
                    </a:cubicBezTo>
                    <a:cubicBezTo>
                      <a:pt x="231" y="335"/>
                      <a:pt x="231" y="336"/>
                      <a:pt x="231" y="337"/>
                    </a:cubicBezTo>
                    <a:cubicBezTo>
                      <a:pt x="229" y="342"/>
                      <a:pt x="224" y="346"/>
                      <a:pt x="223" y="351"/>
                    </a:cubicBezTo>
                    <a:cubicBezTo>
                      <a:pt x="228" y="348"/>
                      <a:pt x="234" y="343"/>
                      <a:pt x="238" y="337"/>
                    </a:cubicBezTo>
                    <a:cubicBezTo>
                      <a:pt x="238" y="342"/>
                      <a:pt x="238" y="346"/>
                      <a:pt x="238" y="350"/>
                    </a:cubicBezTo>
                    <a:cubicBezTo>
                      <a:pt x="239" y="350"/>
                      <a:pt x="239" y="349"/>
                      <a:pt x="240" y="349"/>
                    </a:cubicBezTo>
                    <a:cubicBezTo>
                      <a:pt x="239" y="351"/>
                      <a:pt x="239" y="353"/>
                      <a:pt x="239" y="355"/>
                    </a:cubicBezTo>
                    <a:cubicBezTo>
                      <a:pt x="243" y="350"/>
                      <a:pt x="246" y="344"/>
                      <a:pt x="249" y="338"/>
                    </a:cubicBezTo>
                    <a:cubicBezTo>
                      <a:pt x="250" y="344"/>
                      <a:pt x="252" y="351"/>
                      <a:pt x="254" y="356"/>
                    </a:cubicBezTo>
                    <a:cubicBezTo>
                      <a:pt x="254" y="355"/>
                      <a:pt x="254" y="355"/>
                      <a:pt x="254" y="354"/>
                    </a:cubicBezTo>
                    <a:cubicBezTo>
                      <a:pt x="254" y="355"/>
                      <a:pt x="254" y="356"/>
                      <a:pt x="254" y="357"/>
                    </a:cubicBezTo>
                    <a:cubicBezTo>
                      <a:pt x="254" y="356"/>
                      <a:pt x="254" y="355"/>
                      <a:pt x="254" y="353"/>
                    </a:cubicBezTo>
                    <a:cubicBezTo>
                      <a:pt x="255" y="350"/>
                      <a:pt x="255" y="348"/>
                      <a:pt x="255" y="345"/>
                    </a:cubicBezTo>
                    <a:cubicBezTo>
                      <a:pt x="256" y="344"/>
                      <a:pt x="256" y="344"/>
                      <a:pt x="256" y="344"/>
                    </a:cubicBezTo>
                    <a:cubicBezTo>
                      <a:pt x="259" y="343"/>
                      <a:pt x="262" y="352"/>
                      <a:pt x="265" y="353"/>
                    </a:cubicBezTo>
                    <a:cubicBezTo>
                      <a:pt x="264" y="352"/>
                      <a:pt x="264" y="351"/>
                      <a:pt x="264" y="351"/>
                    </a:cubicBezTo>
                    <a:cubicBezTo>
                      <a:pt x="266" y="351"/>
                      <a:pt x="267" y="351"/>
                      <a:pt x="268" y="351"/>
                    </a:cubicBezTo>
                    <a:cubicBezTo>
                      <a:pt x="275" y="364"/>
                      <a:pt x="283" y="376"/>
                      <a:pt x="290" y="385"/>
                    </a:cubicBezTo>
                    <a:cubicBezTo>
                      <a:pt x="292" y="386"/>
                      <a:pt x="293" y="388"/>
                      <a:pt x="295" y="389"/>
                    </a:cubicBezTo>
                    <a:cubicBezTo>
                      <a:pt x="298" y="392"/>
                      <a:pt x="302" y="395"/>
                      <a:pt x="306" y="398"/>
                    </a:cubicBezTo>
                    <a:cubicBezTo>
                      <a:pt x="306" y="399"/>
                      <a:pt x="306" y="401"/>
                      <a:pt x="306" y="402"/>
                    </a:cubicBezTo>
                    <a:cubicBezTo>
                      <a:pt x="306" y="403"/>
                      <a:pt x="306" y="403"/>
                      <a:pt x="306" y="404"/>
                    </a:cubicBezTo>
                    <a:cubicBezTo>
                      <a:pt x="306" y="405"/>
                      <a:pt x="306" y="406"/>
                      <a:pt x="306" y="407"/>
                    </a:cubicBezTo>
                    <a:cubicBezTo>
                      <a:pt x="306" y="440"/>
                      <a:pt x="288" y="460"/>
                      <a:pt x="267" y="471"/>
                    </a:cubicBezTo>
                    <a:cubicBezTo>
                      <a:pt x="258" y="476"/>
                      <a:pt x="250" y="478"/>
                      <a:pt x="243" y="480"/>
                    </a:cubicBezTo>
                    <a:cubicBezTo>
                      <a:pt x="231" y="484"/>
                      <a:pt x="179" y="486"/>
                      <a:pt x="149" y="519"/>
                    </a:cubicBezTo>
                    <a:cubicBezTo>
                      <a:pt x="145" y="523"/>
                      <a:pt x="142" y="527"/>
                      <a:pt x="139" y="532"/>
                    </a:cubicBezTo>
                    <a:cubicBezTo>
                      <a:pt x="136" y="535"/>
                      <a:pt x="132" y="548"/>
                      <a:pt x="127" y="566"/>
                    </a:cubicBezTo>
                    <a:cubicBezTo>
                      <a:pt x="120" y="586"/>
                      <a:pt x="115" y="609"/>
                      <a:pt x="111" y="626"/>
                    </a:cubicBezTo>
                    <a:cubicBezTo>
                      <a:pt x="91" y="708"/>
                      <a:pt x="67" y="818"/>
                      <a:pt x="63" y="846"/>
                    </a:cubicBezTo>
                    <a:cubicBezTo>
                      <a:pt x="59" y="867"/>
                      <a:pt x="56" y="887"/>
                      <a:pt x="54" y="903"/>
                    </a:cubicBezTo>
                    <a:cubicBezTo>
                      <a:pt x="51" y="920"/>
                      <a:pt x="48" y="934"/>
                      <a:pt x="46" y="943"/>
                    </a:cubicBezTo>
                    <a:cubicBezTo>
                      <a:pt x="42" y="963"/>
                      <a:pt x="23" y="1017"/>
                      <a:pt x="24" y="1124"/>
                    </a:cubicBezTo>
                    <a:cubicBezTo>
                      <a:pt x="24" y="1143"/>
                      <a:pt x="23" y="1187"/>
                      <a:pt x="25" y="1216"/>
                    </a:cubicBezTo>
                    <a:cubicBezTo>
                      <a:pt x="29" y="1252"/>
                      <a:pt x="23" y="1330"/>
                      <a:pt x="18" y="1348"/>
                    </a:cubicBezTo>
                    <a:cubicBezTo>
                      <a:pt x="12" y="1370"/>
                      <a:pt x="6" y="1408"/>
                      <a:pt x="3" y="1414"/>
                    </a:cubicBezTo>
                    <a:cubicBezTo>
                      <a:pt x="0" y="1419"/>
                      <a:pt x="6" y="1426"/>
                      <a:pt x="9" y="1432"/>
                    </a:cubicBezTo>
                    <a:cubicBezTo>
                      <a:pt x="12" y="1438"/>
                      <a:pt x="12" y="1443"/>
                      <a:pt x="16" y="1451"/>
                    </a:cubicBezTo>
                    <a:cubicBezTo>
                      <a:pt x="19" y="1457"/>
                      <a:pt x="28" y="1470"/>
                      <a:pt x="33" y="1477"/>
                    </a:cubicBezTo>
                    <a:cubicBezTo>
                      <a:pt x="38" y="1485"/>
                      <a:pt x="57" y="1493"/>
                      <a:pt x="72" y="1498"/>
                    </a:cubicBezTo>
                    <a:cubicBezTo>
                      <a:pt x="82" y="1501"/>
                      <a:pt x="101" y="1511"/>
                      <a:pt x="103" y="1507"/>
                    </a:cubicBezTo>
                    <a:cubicBezTo>
                      <a:pt x="106" y="1499"/>
                      <a:pt x="105" y="1492"/>
                      <a:pt x="99" y="1488"/>
                    </a:cubicBezTo>
                    <a:cubicBezTo>
                      <a:pt x="100" y="1488"/>
                      <a:pt x="100" y="1488"/>
                      <a:pt x="101" y="1488"/>
                    </a:cubicBezTo>
                    <a:cubicBezTo>
                      <a:pt x="101" y="1488"/>
                      <a:pt x="101" y="1488"/>
                      <a:pt x="101" y="1488"/>
                    </a:cubicBezTo>
                    <a:cubicBezTo>
                      <a:pt x="101" y="1488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3" y="1487"/>
                      <a:pt x="103" y="1487"/>
                      <a:pt x="103" y="1486"/>
                    </a:cubicBezTo>
                    <a:cubicBezTo>
                      <a:pt x="103" y="1486"/>
                      <a:pt x="103" y="1486"/>
                      <a:pt x="103" y="1486"/>
                    </a:cubicBezTo>
                    <a:cubicBezTo>
                      <a:pt x="103" y="1486"/>
                      <a:pt x="104" y="1486"/>
                      <a:pt x="104" y="1485"/>
                    </a:cubicBezTo>
                    <a:cubicBezTo>
                      <a:pt x="104" y="1485"/>
                      <a:pt x="104" y="1485"/>
                      <a:pt x="104" y="1484"/>
                    </a:cubicBezTo>
                    <a:cubicBezTo>
                      <a:pt x="105" y="1482"/>
                      <a:pt x="105" y="1480"/>
                      <a:pt x="103" y="1476"/>
                    </a:cubicBezTo>
                    <a:cubicBezTo>
                      <a:pt x="103" y="1476"/>
                      <a:pt x="103" y="1475"/>
                      <a:pt x="104" y="1475"/>
                    </a:cubicBezTo>
                    <a:cubicBezTo>
                      <a:pt x="104" y="1474"/>
                      <a:pt x="104" y="1474"/>
                      <a:pt x="104" y="1474"/>
                    </a:cubicBezTo>
                    <a:cubicBezTo>
                      <a:pt x="104" y="1473"/>
                      <a:pt x="104" y="1473"/>
                      <a:pt x="104" y="1473"/>
                    </a:cubicBezTo>
                    <a:cubicBezTo>
                      <a:pt x="104" y="1473"/>
                      <a:pt x="104" y="1473"/>
                      <a:pt x="104" y="1472"/>
                    </a:cubicBezTo>
                    <a:cubicBezTo>
                      <a:pt x="104" y="1472"/>
                      <a:pt x="104" y="1472"/>
                      <a:pt x="104" y="1472"/>
                    </a:cubicBezTo>
                    <a:cubicBezTo>
                      <a:pt x="104" y="1472"/>
                      <a:pt x="104" y="1472"/>
                      <a:pt x="104" y="1471"/>
                    </a:cubicBezTo>
                    <a:cubicBezTo>
                      <a:pt x="104" y="1471"/>
                      <a:pt x="104" y="1471"/>
                      <a:pt x="104" y="1471"/>
                    </a:cubicBezTo>
                    <a:cubicBezTo>
                      <a:pt x="103" y="1471"/>
                      <a:pt x="103" y="1471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2" y="1469"/>
                      <a:pt x="101" y="1468"/>
                      <a:pt x="100" y="1467"/>
                    </a:cubicBezTo>
                    <a:cubicBezTo>
                      <a:pt x="100" y="1467"/>
                      <a:pt x="100" y="1467"/>
                      <a:pt x="100" y="1467"/>
                    </a:cubicBezTo>
                    <a:cubicBezTo>
                      <a:pt x="101" y="1467"/>
                      <a:pt x="101" y="1467"/>
                      <a:pt x="101" y="1467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1" y="1466"/>
                      <a:pt x="102" y="1465"/>
                      <a:pt x="103" y="1463"/>
                    </a:cubicBezTo>
                    <a:cubicBezTo>
                      <a:pt x="106" y="1454"/>
                      <a:pt x="105" y="1434"/>
                      <a:pt x="103" y="1423"/>
                    </a:cubicBezTo>
                    <a:cubicBezTo>
                      <a:pt x="104" y="1413"/>
                      <a:pt x="104" y="1381"/>
                      <a:pt x="96" y="1359"/>
                    </a:cubicBezTo>
                    <a:cubicBezTo>
                      <a:pt x="90" y="1345"/>
                      <a:pt x="85" y="1334"/>
                      <a:pt x="85" y="1325"/>
                    </a:cubicBezTo>
                    <a:cubicBezTo>
                      <a:pt x="85" y="1325"/>
                      <a:pt x="85" y="1324"/>
                      <a:pt x="85" y="1323"/>
                    </a:cubicBezTo>
                    <a:cubicBezTo>
                      <a:pt x="85" y="1323"/>
                      <a:pt x="85" y="1322"/>
                      <a:pt x="84" y="1321"/>
                    </a:cubicBezTo>
                    <a:cubicBezTo>
                      <a:pt x="84" y="1321"/>
                      <a:pt x="84" y="1321"/>
                      <a:pt x="84" y="1321"/>
                    </a:cubicBezTo>
                    <a:cubicBezTo>
                      <a:pt x="83" y="1296"/>
                      <a:pt x="94" y="1204"/>
                      <a:pt x="105" y="1151"/>
                    </a:cubicBezTo>
                    <a:cubicBezTo>
                      <a:pt x="108" y="1137"/>
                      <a:pt x="112" y="1123"/>
                      <a:pt x="117" y="1110"/>
                    </a:cubicBezTo>
                    <a:cubicBezTo>
                      <a:pt x="121" y="1096"/>
                      <a:pt x="124" y="1082"/>
                      <a:pt x="127" y="1068"/>
                    </a:cubicBezTo>
                    <a:cubicBezTo>
                      <a:pt x="139" y="1010"/>
                      <a:pt x="139" y="966"/>
                      <a:pt x="141" y="954"/>
                    </a:cubicBezTo>
                    <a:cubicBezTo>
                      <a:pt x="144" y="939"/>
                      <a:pt x="187" y="737"/>
                      <a:pt x="193" y="703"/>
                    </a:cubicBezTo>
                    <a:cubicBezTo>
                      <a:pt x="192" y="737"/>
                      <a:pt x="192" y="737"/>
                      <a:pt x="192" y="737"/>
                    </a:cubicBezTo>
                    <a:cubicBezTo>
                      <a:pt x="188" y="794"/>
                      <a:pt x="188" y="794"/>
                      <a:pt x="188" y="794"/>
                    </a:cubicBezTo>
                    <a:cubicBezTo>
                      <a:pt x="189" y="801"/>
                      <a:pt x="189" y="809"/>
                      <a:pt x="190" y="817"/>
                    </a:cubicBezTo>
                    <a:cubicBezTo>
                      <a:pt x="189" y="826"/>
                      <a:pt x="189" y="826"/>
                      <a:pt x="189" y="826"/>
                    </a:cubicBezTo>
                    <a:cubicBezTo>
                      <a:pt x="190" y="830"/>
                      <a:pt x="190" y="834"/>
                      <a:pt x="190" y="838"/>
                    </a:cubicBezTo>
                    <a:cubicBezTo>
                      <a:pt x="191" y="879"/>
                      <a:pt x="190" y="925"/>
                      <a:pt x="191" y="941"/>
                    </a:cubicBezTo>
                    <a:cubicBezTo>
                      <a:pt x="192" y="971"/>
                      <a:pt x="183" y="1003"/>
                      <a:pt x="186" y="1054"/>
                    </a:cubicBezTo>
                    <a:cubicBezTo>
                      <a:pt x="187" y="1081"/>
                      <a:pt x="185" y="1134"/>
                      <a:pt x="173" y="1201"/>
                    </a:cubicBezTo>
                    <a:cubicBezTo>
                      <a:pt x="165" y="1234"/>
                      <a:pt x="165" y="1262"/>
                      <a:pt x="165" y="1302"/>
                    </a:cubicBezTo>
                    <a:cubicBezTo>
                      <a:pt x="163" y="1380"/>
                      <a:pt x="163" y="1487"/>
                      <a:pt x="175" y="1577"/>
                    </a:cubicBezTo>
                    <a:cubicBezTo>
                      <a:pt x="176" y="1581"/>
                      <a:pt x="177" y="1586"/>
                      <a:pt x="177" y="1591"/>
                    </a:cubicBezTo>
                    <a:cubicBezTo>
                      <a:pt x="186" y="1657"/>
                      <a:pt x="205" y="1735"/>
                      <a:pt x="214" y="1782"/>
                    </a:cubicBezTo>
                    <a:cubicBezTo>
                      <a:pt x="223" y="1831"/>
                      <a:pt x="215" y="1854"/>
                      <a:pt x="217" y="1886"/>
                    </a:cubicBezTo>
                    <a:cubicBezTo>
                      <a:pt x="219" y="1902"/>
                      <a:pt x="204" y="1988"/>
                      <a:pt x="220" y="2097"/>
                    </a:cubicBezTo>
                    <a:cubicBezTo>
                      <a:pt x="222" y="2115"/>
                      <a:pt x="225" y="2133"/>
                      <a:pt x="229" y="2150"/>
                    </a:cubicBezTo>
                    <a:cubicBezTo>
                      <a:pt x="229" y="2151"/>
                      <a:pt x="229" y="2152"/>
                      <a:pt x="230" y="2153"/>
                    </a:cubicBezTo>
                    <a:cubicBezTo>
                      <a:pt x="246" y="2234"/>
                      <a:pt x="260" y="2305"/>
                      <a:pt x="265" y="2325"/>
                    </a:cubicBezTo>
                    <a:cubicBezTo>
                      <a:pt x="276" y="2372"/>
                      <a:pt x="266" y="2377"/>
                      <a:pt x="271" y="2400"/>
                    </a:cubicBezTo>
                    <a:cubicBezTo>
                      <a:pt x="275" y="2424"/>
                      <a:pt x="276" y="2421"/>
                      <a:pt x="263" y="2444"/>
                    </a:cubicBezTo>
                    <a:cubicBezTo>
                      <a:pt x="251" y="2459"/>
                      <a:pt x="231" y="2491"/>
                      <a:pt x="225" y="2499"/>
                    </a:cubicBezTo>
                    <a:cubicBezTo>
                      <a:pt x="218" y="2506"/>
                      <a:pt x="222" y="2513"/>
                      <a:pt x="225" y="2518"/>
                    </a:cubicBezTo>
                    <a:cubicBezTo>
                      <a:pt x="224" y="2518"/>
                      <a:pt x="224" y="2519"/>
                      <a:pt x="224" y="2520"/>
                    </a:cubicBezTo>
                    <a:cubicBezTo>
                      <a:pt x="224" y="2520"/>
                      <a:pt x="224" y="2520"/>
                      <a:pt x="224" y="2520"/>
                    </a:cubicBezTo>
                    <a:cubicBezTo>
                      <a:pt x="224" y="2521"/>
                      <a:pt x="224" y="2521"/>
                      <a:pt x="224" y="2522"/>
                    </a:cubicBezTo>
                    <a:cubicBezTo>
                      <a:pt x="224" y="2522"/>
                      <a:pt x="224" y="2522"/>
                      <a:pt x="224" y="2522"/>
                    </a:cubicBezTo>
                    <a:cubicBezTo>
                      <a:pt x="224" y="2523"/>
                      <a:pt x="224" y="2523"/>
                      <a:pt x="224" y="2523"/>
                    </a:cubicBezTo>
                    <a:cubicBezTo>
                      <a:pt x="224" y="2524"/>
                      <a:pt x="224" y="2524"/>
                      <a:pt x="224" y="2524"/>
                    </a:cubicBezTo>
                    <a:cubicBezTo>
                      <a:pt x="224" y="2524"/>
                      <a:pt x="224" y="2525"/>
                      <a:pt x="224" y="2525"/>
                    </a:cubicBezTo>
                    <a:cubicBezTo>
                      <a:pt x="224" y="2525"/>
                      <a:pt x="224" y="2525"/>
                      <a:pt x="224" y="2526"/>
                    </a:cubicBezTo>
                    <a:cubicBezTo>
                      <a:pt x="225" y="2526"/>
                      <a:pt x="225" y="2526"/>
                      <a:pt x="225" y="2527"/>
                    </a:cubicBezTo>
                    <a:cubicBezTo>
                      <a:pt x="225" y="2527"/>
                      <a:pt x="225" y="2527"/>
                      <a:pt x="225" y="2527"/>
                    </a:cubicBezTo>
                    <a:cubicBezTo>
                      <a:pt x="225" y="2527"/>
                      <a:pt x="226" y="2528"/>
                      <a:pt x="226" y="2528"/>
                    </a:cubicBezTo>
                    <a:cubicBezTo>
                      <a:pt x="226" y="2528"/>
                      <a:pt x="226" y="2528"/>
                      <a:pt x="226" y="2529"/>
                    </a:cubicBezTo>
                    <a:cubicBezTo>
                      <a:pt x="226" y="2529"/>
                      <a:pt x="227" y="2529"/>
                      <a:pt x="227" y="2529"/>
                    </a:cubicBezTo>
                    <a:cubicBezTo>
                      <a:pt x="227" y="2529"/>
                      <a:pt x="227" y="2530"/>
                      <a:pt x="227" y="2530"/>
                    </a:cubicBezTo>
                    <a:cubicBezTo>
                      <a:pt x="228" y="2530"/>
                      <a:pt x="228" y="2530"/>
                      <a:pt x="228" y="2530"/>
                    </a:cubicBezTo>
                    <a:cubicBezTo>
                      <a:pt x="228" y="2531"/>
                      <a:pt x="229" y="2531"/>
                      <a:pt x="229" y="2531"/>
                    </a:cubicBezTo>
                    <a:cubicBezTo>
                      <a:pt x="229" y="2531"/>
                      <a:pt x="229" y="2531"/>
                      <a:pt x="229" y="2531"/>
                    </a:cubicBezTo>
                    <a:cubicBezTo>
                      <a:pt x="230" y="2532"/>
                      <a:pt x="230" y="2532"/>
                      <a:pt x="230" y="2532"/>
                    </a:cubicBezTo>
                    <a:cubicBezTo>
                      <a:pt x="230" y="2532"/>
                      <a:pt x="231" y="2532"/>
                      <a:pt x="231" y="2532"/>
                    </a:cubicBezTo>
                    <a:cubicBezTo>
                      <a:pt x="231" y="2533"/>
                      <a:pt x="232" y="2533"/>
                      <a:pt x="232" y="2533"/>
                    </a:cubicBezTo>
                    <a:cubicBezTo>
                      <a:pt x="232" y="2533"/>
                      <a:pt x="232" y="2533"/>
                      <a:pt x="232" y="2533"/>
                    </a:cubicBezTo>
                    <a:cubicBezTo>
                      <a:pt x="233" y="2533"/>
                      <a:pt x="233" y="2533"/>
                      <a:pt x="233" y="2534"/>
                    </a:cubicBezTo>
                    <a:cubicBezTo>
                      <a:pt x="233" y="2534"/>
                      <a:pt x="234" y="2534"/>
                      <a:pt x="234" y="2534"/>
                    </a:cubicBezTo>
                    <a:cubicBezTo>
                      <a:pt x="234" y="2534"/>
                      <a:pt x="234" y="2534"/>
                      <a:pt x="235" y="2534"/>
                    </a:cubicBezTo>
                    <a:cubicBezTo>
                      <a:pt x="235" y="2534"/>
                      <a:pt x="235" y="2534"/>
                      <a:pt x="235" y="2534"/>
                    </a:cubicBezTo>
                    <a:cubicBezTo>
                      <a:pt x="235" y="2534"/>
                      <a:pt x="236" y="2534"/>
                      <a:pt x="236" y="2534"/>
                    </a:cubicBezTo>
                    <a:cubicBezTo>
                      <a:pt x="236" y="2534"/>
                      <a:pt x="236" y="2534"/>
                      <a:pt x="236" y="2534"/>
                    </a:cubicBezTo>
                    <a:cubicBezTo>
                      <a:pt x="237" y="2535"/>
                      <a:pt x="237" y="2535"/>
                      <a:pt x="237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9" y="2535"/>
                      <a:pt x="239" y="2535"/>
                    </a:cubicBezTo>
                    <a:cubicBezTo>
                      <a:pt x="239" y="2535"/>
                      <a:pt x="238" y="2536"/>
                      <a:pt x="239" y="2537"/>
                    </a:cubicBezTo>
                    <a:cubicBezTo>
                      <a:pt x="239" y="2537"/>
                      <a:pt x="239" y="2537"/>
                      <a:pt x="239" y="2537"/>
                    </a:cubicBezTo>
                    <a:cubicBezTo>
                      <a:pt x="239" y="2537"/>
                      <a:pt x="239" y="2538"/>
                      <a:pt x="239" y="2538"/>
                    </a:cubicBezTo>
                    <a:cubicBezTo>
                      <a:pt x="239" y="2538"/>
                      <a:pt x="239" y="2538"/>
                      <a:pt x="239" y="2538"/>
                    </a:cubicBezTo>
                    <a:cubicBezTo>
                      <a:pt x="239" y="2539"/>
                      <a:pt x="240" y="2540"/>
                      <a:pt x="240" y="2540"/>
                    </a:cubicBezTo>
                    <a:cubicBezTo>
                      <a:pt x="240" y="2540"/>
                      <a:pt x="240" y="2540"/>
                      <a:pt x="240" y="2540"/>
                    </a:cubicBezTo>
                    <a:cubicBezTo>
                      <a:pt x="240" y="2541"/>
                      <a:pt x="241" y="2541"/>
                      <a:pt x="241" y="2541"/>
                    </a:cubicBezTo>
                    <a:cubicBezTo>
                      <a:pt x="241" y="2541"/>
                      <a:pt x="241" y="2541"/>
                      <a:pt x="241" y="2541"/>
                    </a:cubicBezTo>
                    <a:cubicBezTo>
                      <a:pt x="242" y="2542"/>
                      <a:pt x="242" y="2542"/>
                      <a:pt x="243" y="2543"/>
                    </a:cubicBezTo>
                    <a:cubicBezTo>
                      <a:pt x="243" y="2543"/>
                      <a:pt x="243" y="2543"/>
                      <a:pt x="243" y="2543"/>
                    </a:cubicBezTo>
                    <a:cubicBezTo>
                      <a:pt x="244" y="2543"/>
                      <a:pt x="244" y="2543"/>
                      <a:pt x="245" y="2543"/>
                    </a:cubicBezTo>
                    <a:cubicBezTo>
                      <a:pt x="245" y="2543"/>
                      <a:pt x="245" y="2544"/>
                      <a:pt x="245" y="2544"/>
                    </a:cubicBezTo>
                    <a:cubicBezTo>
                      <a:pt x="246" y="2544"/>
                      <a:pt x="247" y="2544"/>
                      <a:pt x="247" y="2544"/>
                    </a:cubicBezTo>
                    <a:cubicBezTo>
                      <a:pt x="247" y="2544"/>
                      <a:pt x="247" y="2544"/>
                      <a:pt x="247" y="2544"/>
                    </a:cubicBezTo>
                    <a:cubicBezTo>
                      <a:pt x="248" y="2544"/>
                      <a:pt x="249" y="2544"/>
                      <a:pt x="250" y="2545"/>
                    </a:cubicBezTo>
                    <a:cubicBezTo>
                      <a:pt x="250" y="2545"/>
                      <a:pt x="250" y="2545"/>
                      <a:pt x="250" y="2545"/>
                    </a:cubicBezTo>
                    <a:cubicBezTo>
                      <a:pt x="251" y="2545"/>
                      <a:pt x="251" y="2545"/>
                      <a:pt x="252" y="2545"/>
                    </a:cubicBezTo>
                    <a:cubicBezTo>
                      <a:pt x="252" y="2545"/>
                      <a:pt x="252" y="2545"/>
                      <a:pt x="253" y="2545"/>
                    </a:cubicBezTo>
                    <a:cubicBezTo>
                      <a:pt x="253" y="2545"/>
                      <a:pt x="254" y="2545"/>
                      <a:pt x="255" y="2545"/>
                    </a:cubicBezTo>
                    <a:cubicBezTo>
                      <a:pt x="255" y="2545"/>
                      <a:pt x="255" y="2545"/>
                      <a:pt x="255" y="2545"/>
                    </a:cubicBezTo>
                    <a:cubicBezTo>
                      <a:pt x="256" y="2545"/>
                      <a:pt x="257" y="2545"/>
                      <a:pt x="257" y="2545"/>
                    </a:cubicBezTo>
                    <a:cubicBezTo>
                      <a:pt x="258" y="2545"/>
                      <a:pt x="258" y="2545"/>
                      <a:pt x="258" y="2545"/>
                    </a:cubicBezTo>
                    <a:cubicBezTo>
                      <a:pt x="259" y="2545"/>
                      <a:pt x="259" y="2545"/>
                      <a:pt x="260" y="2544"/>
                    </a:cubicBezTo>
                    <a:cubicBezTo>
                      <a:pt x="260" y="2544"/>
                      <a:pt x="261" y="2544"/>
                      <a:pt x="261" y="2544"/>
                    </a:cubicBezTo>
                    <a:cubicBezTo>
                      <a:pt x="261" y="2544"/>
                      <a:pt x="262" y="2544"/>
                      <a:pt x="262" y="2544"/>
                    </a:cubicBezTo>
                    <a:cubicBezTo>
                      <a:pt x="263" y="2544"/>
                      <a:pt x="263" y="2544"/>
                      <a:pt x="263" y="2544"/>
                    </a:cubicBezTo>
                    <a:cubicBezTo>
                      <a:pt x="264" y="2544"/>
                      <a:pt x="264" y="2544"/>
                      <a:pt x="265" y="2543"/>
                    </a:cubicBezTo>
                    <a:cubicBezTo>
                      <a:pt x="265" y="2543"/>
                      <a:pt x="265" y="2543"/>
                      <a:pt x="266" y="2543"/>
                    </a:cubicBezTo>
                    <a:cubicBezTo>
                      <a:pt x="266" y="2543"/>
                      <a:pt x="266" y="2543"/>
                      <a:pt x="267" y="2543"/>
                    </a:cubicBezTo>
                    <a:cubicBezTo>
                      <a:pt x="267" y="2542"/>
                      <a:pt x="267" y="2542"/>
                      <a:pt x="268" y="2542"/>
                    </a:cubicBezTo>
                    <a:cubicBezTo>
                      <a:pt x="268" y="2542"/>
                      <a:pt x="268" y="2542"/>
                      <a:pt x="268" y="2542"/>
                    </a:cubicBezTo>
                    <a:cubicBezTo>
                      <a:pt x="269" y="2541"/>
                      <a:pt x="269" y="2541"/>
                      <a:pt x="270" y="2541"/>
                    </a:cubicBezTo>
                    <a:cubicBezTo>
                      <a:pt x="277" y="2548"/>
                      <a:pt x="297" y="2548"/>
                      <a:pt x="305" y="2539"/>
                    </a:cubicBezTo>
                    <a:cubicBezTo>
                      <a:pt x="318" y="2549"/>
                      <a:pt x="340" y="2549"/>
                      <a:pt x="354" y="2536"/>
                    </a:cubicBezTo>
                    <a:cubicBezTo>
                      <a:pt x="368" y="2523"/>
                      <a:pt x="370" y="2510"/>
                      <a:pt x="368" y="2498"/>
                    </a:cubicBezTo>
                    <a:cubicBezTo>
                      <a:pt x="367" y="2485"/>
                      <a:pt x="370" y="2480"/>
                      <a:pt x="373" y="2465"/>
                    </a:cubicBezTo>
                    <a:cubicBezTo>
                      <a:pt x="376" y="2449"/>
                      <a:pt x="378" y="2436"/>
                      <a:pt x="372" y="2425"/>
                    </a:cubicBezTo>
                    <a:cubicBezTo>
                      <a:pt x="365" y="2414"/>
                      <a:pt x="365" y="2408"/>
                      <a:pt x="365" y="2397"/>
                    </a:cubicBezTo>
                    <a:cubicBezTo>
                      <a:pt x="365" y="2386"/>
                      <a:pt x="370" y="2368"/>
                      <a:pt x="362" y="2354"/>
                    </a:cubicBezTo>
                    <a:cubicBezTo>
                      <a:pt x="354" y="2340"/>
                      <a:pt x="344" y="2305"/>
                      <a:pt x="346" y="2268"/>
                    </a:cubicBezTo>
                    <a:cubicBezTo>
                      <a:pt x="348" y="2231"/>
                      <a:pt x="378" y="2022"/>
                      <a:pt x="365" y="1951"/>
                    </a:cubicBezTo>
                    <a:cubicBezTo>
                      <a:pt x="352" y="1879"/>
                      <a:pt x="357" y="1865"/>
                      <a:pt x="360" y="1840"/>
                    </a:cubicBezTo>
                    <a:cubicBezTo>
                      <a:pt x="363" y="1816"/>
                      <a:pt x="371" y="1777"/>
                      <a:pt x="364" y="1725"/>
                    </a:cubicBezTo>
                    <a:cubicBezTo>
                      <a:pt x="361" y="1706"/>
                      <a:pt x="362" y="1622"/>
                      <a:pt x="363" y="1538"/>
                    </a:cubicBezTo>
                    <a:cubicBezTo>
                      <a:pt x="363" y="1484"/>
                      <a:pt x="368" y="1419"/>
                      <a:pt x="364" y="1398"/>
                    </a:cubicBezTo>
                    <a:cubicBezTo>
                      <a:pt x="368" y="1399"/>
                      <a:pt x="372" y="1400"/>
                      <a:pt x="376" y="1400"/>
                    </a:cubicBezTo>
                    <a:cubicBezTo>
                      <a:pt x="377" y="1400"/>
                      <a:pt x="377" y="1400"/>
                      <a:pt x="377" y="1400"/>
                    </a:cubicBezTo>
                    <a:cubicBezTo>
                      <a:pt x="382" y="1400"/>
                      <a:pt x="387" y="1399"/>
                      <a:pt x="392" y="1397"/>
                    </a:cubicBezTo>
                    <a:cubicBezTo>
                      <a:pt x="392" y="1398"/>
                      <a:pt x="392" y="1398"/>
                      <a:pt x="392" y="1398"/>
                    </a:cubicBezTo>
                    <a:cubicBezTo>
                      <a:pt x="391" y="1399"/>
                      <a:pt x="391" y="1401"/>
                      <a:pt x="391" y="1405"/>
                    </a:cubicBezTo>
                    <a:cubicBezTo>
                      <a:pt x="389" y="1431"/>
                      <a:pt x="392" y="1489"/>
                      <a:pt x="393" y="1538"/>
                    </a:cubicBezTo>
                    <a:cubicBezTo>
                      <a:pt x="393" y="1622"/>
                      <a:pt x="394" y="1706"/>
                      <a:pt x="391" y="1725"/>
                    </a:cubicBezTo>
                    <a:cubicBezTo>
                      <a:pt x="384" y="1777"/>
                      <a:pt x="392" y="1816"/>
                      <a:pt x="395" y="1840"/>
                    </a:cubicBezTo>
                    <a:cubicBezTo>
                      <a:pt x="398" y="1865"/>
                      <a:pt x="403" y="1879"/>
                      <a:pt x="390" y="1951"/>
                    </a:cubicBezTo>
                    <a:cubicBezTo>
                      <a:pt x="378" y="2022"/>
                      <a:pt x="408" y="2231"/>
                      <a:pt x="409" y="2268"/>
                    </a:cubicBezTo>
                    <a:cubicBezTo>
                      <a:pt x="411" y="2305"/>
                      <a:pt x="402" y="2340"/>
                      <a:pt x="394" y="2354"/>
                    </a:cubicBezTo>
                    <a:cubicBezTo>
                      <a:pt x="386" y="2368"/>
                      <a:pt x="390" y="2386"/>
                      <a:pt x="390" y="2397"/>
                    </a:cubicBezTo>
                    <a:cubicBezTo>
                      <a:pt x="390" y="2408"/>
                      <a:pt x="390" y="2414"/>
                      <a:pt x="384" y="2425"/>
                    </a:cubicBezTo>
                    <a:cubicBezTo>
                      <a:pt x="377" y="2436"/>
                      <a:pt x="379" y="2449"/>
                      <a:pt x="383" y="2465"/>
                    </a:cubicBezTo>
                    <a:cubicBezTo>
                      <a:pt x="386" y="2480"/>
                      <a:pt x="389" y="2485"/>
                      <a:pt x="387" y="2498"/>
                    </a:cubicBezTo>
                    <a:cubicBezTo>
                      <a:pt x="386" y="2510"/>
                      <a:pt x="387" y="2523"/>
                      <a:pt x="402" y="2536"/>
                    </a:cubicBezTo>
                    <a:cubicBezTo>
                      <a:pt x="416" y="2549"/>
                      <a:pt x="438" y="2549"/>
                      <a:pt x="450" y="2539"/>
                    </a:cubicBezTo>
                    <a:cubicBezTo>
                      <a:pt x="458" y="2548"/>
                      <a:pt x="478" y="2548"/>
                      <a:pt x="486" y="2541"/>
                    </a:cubicBezTo>
                    <a:cubicBezTo>
                      <a:pt x="486" y="2541"/>
                      <a:pt x="487" y="2541"/>
                      <a:pt x="487" y="2542"/>
                    </a:cubicBezTo>
                    <a:cubicBezTo>
                      <a:pt x="487" y="2542"/>
                      <a:pt x="487" y="2542"/>
                      <a:pt x="488" y="2542"/>
                    </a:cubicBezTo>
                    <a:cubicBezTo>
                      <a:pt x="488" y="2542"/>
                      <a:pt x="488" y="2542"/>
                      <a:pt x="489" y="2543"/>
                    </a:cubicBezTo>
                    <a:cubicBezTo>
                      <a:pt x="489" y="2543"/>
                      <a:pt x="489" y="2543"/>
                      <a:pt x="490" y="2543"/>
                    </a:cubicBezTo>
                    <a:cubicBezTo>
                      <a:pt x="490" y="2543"/>
                      <a:pt x="490" y="2543"/>
                      <a:pt x="491" y="2543"/>
                    </a:cubicBezTo>
                    <a:cubicBezTo>
                      <a:pt x="491" y="2544"/>
                      <a:pt x="492" y="2544"/>
                      <a:pt x="492" y="2544"/>
                    </a:cubicBezTo>
                    <a:cubicBezTo>
                      <a:pt x="492" y="2544"/>
                      <a:pt x="493" y="2544"/>
                      <a:pt x="493" y="2544"/>
                    </a:cubicBezTo>
                    <a:cubicBezTo>
                      <a:pt x="494" y="2544"/>
                      <a:pt x="494" y="2544"/>
                      <a:pt x="495" y="2544"/>
                    </a:cubicBezTo>
                    <a:cubicBezTo>
                      <a:pt x="495" y="2544"/>
                      <a:pt x="495" y="2544"/>
                      <a:pt x="496" y="2544"/>
                    </a:cubicBezTo>
                    <a:cubicBezTo>
                      <a:pt x="496" y="2545"/>
                      <a:pt x="497" y="2545"/>
                      <a:pt x="497" y="2545"/>
                    </a:cubicBezTo>
                    <a:cubicBezTo>
                      <a:pt x="498" y="2545"/>
                      <a:pt x="498" y="2545"/>
                      <a:pt x="498" y="2545"/>
                    </a:cubicBezTo>
                    <a:cubicBezTo>
                      <a:pt x="499" y="2545"/>
                      <a:pt x="499" y="2545"/>
                      <a:pt x="500" y="2545"/>
                    </a:cubicBezTo>
                    <a:cubicBezTo>
                      <a:pt x="500" y="2545"/>
                      <a:pt x="500" y="2545"/>
                      <a:pt x="501" y="2545"/>
                    </a:cubicBezTo>
                    <a:cubicBezTo>
                      <a:pt x="501" y="2545"/>
                      <a:pt x="502" y="2545"/>
                      <a:pt x="503" y="2545"/>
                    </a:cubicBezTo>
                    <a:cubicBezTo>
                      <a:pt x="503" y="2545"/>
                      <a:pt x="503" y="2545"/>
                      <a:pt x="503" y="2545"/>
                    </a:cubicBezTo>
                    <a:cubicBezTo>
                      <a:pt x="504" y="2545"/>
                      <a:pt x="505" y="2545"/>
                      <a:pt x="505" y="2545"/>
                    </a:cubicBezTo>
                    <a:cubicBezTo>
                      <a:pt x="506" y="2545"/>
                      <a:pt x="506" y="2545"/>
                      <a:pt x="506" y="2545"/>
                    </a:cubicBezTo>
                    <a:cubicBezTo>
                      <a:pt x="507" y="2544"/>
                      <a:pt x="507" y="2544"/>
                      <a:pt x="508" y="2544"/>
                    </a:cubicBezTo>
                    <a:cubicBezTo>
                      <a:pt x="508" y="2544"/>
                      <a:pt x="508" y="2544"/>
                      <a:pt x="508" y="2544"/>
                    </a:cubicBezTo>
                    <a:cubicBezTo>
                      <a:pt x="509" y="2544"/>
                      <a:pt x="510" y="2544"/>
                      <a:pt x="510" y="2544"/>
                    </a:cubicBezTo>
                    <a:cubicBezTo>
                      <a:pt x="510" y="2544"/>
                      <a:pt x="510" y="2543"/>
                      <a:pt x="510" y="2543"/>
                    </a:cubicBezTo>
                    <a:cubicBezTo>
                      <a:pt x="511" y="2543"/>
                      <a:pt x="512" y="2543"/>
                      <a:pt x="512" y="2543"/>
                    </a:cubicBezTo>
                    <a:cubicBezTo>
                      <a:pt x="512" y="2543"/>
                      <a:pt x="512" y="2543"/>
                      <a:pt x="512" y="2543"/>
                    </a:cubicBezTo>
                    <a:cubicBezTo>
                      <a:pt x="513" y="2542"/>
                      <a:pt x="514" y="2542"/>
                      <a:pt x="514" y="2541"/>
                    </a:cubicBezTo>
                    <a:cubicBezTo>
                      <a:pt x="514" y="2541"/>
                      <a:pt x="514" y="2541"/>
                      <a:pt x="514" y="2541"/>
                    </a:cubicBezTo>
                    <a:cubicBezTo>
                      <a:pt x="515" y="2541"/>
                      <a:pt x="515" y="2541"/>
                      <a:pt x="515" y="2540"/>
                    </a:cubicBezTo>
                    <a:cubicBezTo>
                      <a:pt x="515" y="2540"/>
                      <a:pt x="515" y="2540"/>
                      <a:pt x="515" y="2540"/>
                    </a:cubicBezTo>
                    <a:cubicBezTo>
                      <a:pt x="516" y="2540"/>
                      <a:pt x="516" y="2539"/>
                      <a:pt x="516" y="2538"/>
                    </a:cubicBezTo>
                    <a:cubicBezTo>
                      <a:pt x="516" y="2538"/>
                      <a:pt x="516" y="2538"/>
                      <a:pt x="516" y="2538"/>
                    </a:cubicBezTo>
                    <a:cubicBezTo>
                      <a:pt x="517" y="2538"/>
                      <a:pt x="517" y="2537"/>
                      <a:pt x="517" y="2537"/>
                    </a:cubicBezTo>
                    <a:cubicBezTo>
                      <a:pt x="517" y="2537"/>
                      <a:pt x="517" y="2537"/>
                      <a:pt x="517" y="2537"/>
                    </a:cubicBezTo>
                    <a:cubicBezTo>
                      <a:pt x="517" y="2536"/>
                      <a:pt x="517" y="2535"/>
                      <a:pt x="517" y="2535"/>
                    </a:cubicBezTo>
                    <a:cubicBezTo>
                      <a:pt x="517" y="2535"/>
                      <a:pt x="517" y="2535"/>
                      <a:pt x="517" y="2535"/>
                    </a:cubicBezTo>
                    <a:cubicBezTo>
                      <a:pt x="517" y="2535"/>
                      <a:pt x="518" y="2535"/>
                      <a:pt x="518" y="2535"/>
                    </a:cubicBezTo>
                    <a:cubicBezTo>
                      <a:pt x="518" y="2535"/>
                      <a:pt x="518" y="2535"/>
                      <a:pt x="518" y="2535"/>
                    </a:cubicBezTo>
                    <a:cubicBezTo>
                      <a:pt x="518" y="2535"/>
                      <a:pt x="519" y="2535"/>
                      <a:pt x="519" y="2534"/>
                    </a:cubicBezTo>
                    <a:cubicBezTo>
                      <a:pt x="519" y="2534"/>
                      <a:pt x="519" y="2534"/>
                      <a:pt x="519" y="2534"/>
                    </a:cubicBezTo>
                    <a:cubicBezTo>
                      <a:pt x="520" y="2534"/>
                      <a:pt x="520" y="2534"/>
                      <a:pt x="520" y="2534"/>
                    </a:cubicBezTo>
                    <a:cubicBezTo>
                      <a:pt x="521" y="2534"/>
                      <a:pt x="521" y="2534"/>
                      <a:pt x="521" y="2534"/>
                    </a:cubicBezTo>
                    <a:cubicBezTo>
                      <a:pt x="521" y="2534"/>
                      <a:pt x="521" y="2534"/>
                      <a:pt x="522" y="2534"/>
                    </a:cubicBezTo>
                    <a:cubicBezTo>
                      <a:pt x="522" y="2534"/>
                      <a:pt x="522" y="2534"/>
                      <a:pt x="522" y="2533"/>
                    </a:cubicBezTo>
                    <a:cubicBezTo>
                      <a:pt x="523" y="2533"/>
                      <a:pt x="523" y="2533"/>
                      <a:pt x="523" y="2533"/>
                    </a:cubicBezTo>
                    <a:cubicBezTo>
                      <a:pt x="523" y="2533"/>
                      <a:pt x="524" y="2533"/>
                      <a:pt x="524" y="2533"/>
                    </a:cubicBezTo>
                    <a:cubicBezTo>
                      <a:pt x="524" y="2533"/>
                      <a:pt x="524" y="2532"/>
                      <a:pt x="525" y="2532"/>
                    </a:cubicBezTo>
                    <a:cubicBezTo>
                      <a:pt x="525" y="2532"/>
                      <a:pt x="525" y="2532"/>
                      <a:pt x="525" y="2532"/>
                    </a:cubicBezTo>
                    <a:cubicBezTo>
                      <a:pt x="526" y="2532"/>
                      <a:pt x="526" y="2532"/>
                      <a:pt x="526" y="2531"/>
                    </a:cubicBezTo>
                    <a:cubicBezTo>
                      <a:pt x="526" y="2531"/>
                      <a:pt x="527" y="2531"/>
                      <a:pt x="527" y="2531"/>
                    </a:cubicBezTo>
                    <a:cubicBezTo>
                      <a:pt x="527" y="2531"/>
                      <a:pt x="527" y="2531"/>
                      <a:pt x="527" y="2530"/>
                    </a:cubicBezTo>
                    <a:cubicBezTo>
                      <a:pt x="528" y="2530"/>
                      <a:pt x="528" y="2530"/>
                      <a:pt x="528" y="2530"/>
                    </a:cubicBezTo>
                    <a:cubicBezTo>
                      <a:pt x="528" y="2530"/>
                      <a:pt x="528" y="2529"/>
                      <a:pt x="529" y="2529"/>
                    </a:cubicBezTo>
                    <a:cubicBezTo>
                      <a:pt x="529" y="2529"/>
                      <a:pt x="529" y="2529"/>
                      <a:pt x="529" y="2528"/>
                    </a:cubicBezTo>
                    <a:cubicBezTo>
                      <a:pt x="529" y="2528"/>
                      <a:pt x="530" y="2528"/>
                      <a:pt x="530" y="2528"/>
                    </a:cubicBezTo>
                    <a:cubicBezTo>
                      <a:pt x="530" y="2528"/>
                      <a:pt x="530" y="2527"/>
                      <a:pt x="530" y="2527"/>
                    </a:cubicBezTo>
                    <a:cubicBezTo>
                      <a:pt x="530" y="2527"/>
                      <a:pt x="530" y="2527"/>
                      <a:pt x="530" y="2527"/>
                    </a:cubicBezTo>
                    <a:cubicBezTo>
                      <a:pt x="531" y="2526"/>
                      <a:pt x="531" y="2526"/>
                      <a:pt x="531" y="2526"/>
                    </a:cubicBezTo>
                    <a:cubicBezTo>
                      <a:pt x="531" y="2525"/>
                      <a:pt x="531" y="2525"/>
                      <a:pt x="531" y="2525"/>
                    </a:cubicBezTo>
                    <a:cubicBezTo>
                      <a:pt x="531" y="2525"/>
                      <a:pt x="531" y="2524"/>
                      <a:pt x="531" y="2524"/>
                    </a:cubicBezTo>
                    <a:cubicBezTo>
                      <a:pt x="531" y="2524"/>
                      <a:pt x="532" y="2524"/>
                      <a:pt x="532" y="2523"/>
                    </a:cubicBezTo>
                    <a:cubicBezTo>
                      <a:pt x="532" y="2523"/>
                      <a:pt x="532" y="2523"/>
                      <a:pt x="532" y="2522"/>
                    </a:cubicBezTo>
                    <a:cubicBezTo>
                      <a:pt x="532" y="2522"/>
                      <a:pt x="532" y="2522"/>
                      <a:pt x="532" y="2522"/>
                    </a:cubicBezTo>
                    <a:cubicBezTo>
                      <a:pt x="532" y="2521"/>
                      <a:pt x="531" y="2521"/>
                      <a:pt x="531" y="2520"/>
                    </a:cubicBezTo>
                    <a:cubicBezTo>
                      <a:pt x="531" y="2520"/>
                      <a:pt x="531" y="2520"/>
                      <a:pt x="531" y="2520"/>
                    </a:cubicBezTo>
                    <a:cubicBezTo>
                      <a:pt x="531" y="2519"/>
                      <a:pt x="531" y="2518"/>
                      <a:pt x="531" y="2518"/>
                    </a:cubicBezTo>
                    <a:cubicBezTo>
                      <a:pt x="534" y="2513"/>
                      <a:pt x="537" y="2506"/>
                      <a:pt x="531" y="2499"/>
                    </a:cubicBezTo>
                    <a:cubicBezTo>
                      <a:pt x="524" y="2491"/>
                      <a:pt x="505" y="2459"/>
                      <a:pt x="493" y="2444"/>
                    </a:cubicBezTo>
                    <a:cubicBezTo>
                      <a:pt x="480" y="2421"/>
                      <a:pt x="480" y="2424"/>
                      <a:pt x="485" y="2400"/>
                    </a:cubicBezTo>
                    <a:cubicBezTo>
                      <a:pt x="490" y="2377"/>
                      <a:pt x="480" y="2372"/>
                      <a:pt x="491" y="2325"/>
                    </a:cubicBezTo>
                    <a:cubicBezTo>
                      <a:pt x="494" y="2310"/>
                      <a:pt x="505" y="2263"/>
                      <a:pt x="516" y="2205"/>
                    </a:cubicBezTo>
                    <a:cubicBezTo>
                      <a:pt x="519" y="2190"/>
                      <a:pt x="522" y="2174"/>
                      <a:pt x="525" y="2157"/>
                    </a:cubicBezTo>
                    <a:cubicBezTo>
                      <a:pt x="544" y="2067"/>
                      <a:pt x="536" y="1918"/>
                      <a:pt x="538" y="1886"/>
                    </a:cubicBezTo>
                    <a:cubicBezTo>
                      <a:pt x="540" y="1854"/>
                      <a:pt x="531" y="1834"/>
                      <a:pt x="540" y="1784"/>
                    </a:cubicBezTo>
                    <a:cubicBezTo>
                      <a:pt x="550" y="1735"/>
                      <a:pt x="568" y="1648"/>
                      <a:pt x="575" y="1579"/>
                    </a:cubicBezTo>
                    <a:cubicBezTo>
                      <a:pt x="587" y="1496"/>
                      <a:pt x="588" y="1463"/>
                      <a:pt x="591" y="1424"/>
                    </a:cubicBezTo>
                    <a:cubicBezTo>
                      <a:pt x="591" y="1415"/>
                      <a:pt x="592" y="1407"/>
                      <a:pt x="592" y="1398"/>
                    </a:cubicBezTo>
                    <a:cubicBezTo>
                      <a:pt x="600" y="1296"/>
                      <a:pt x="595" y="1261"/>
                      <a:pt x="588" y="1205"/>
                    </a:cubicBezTo>
                    <a:cubicBezTo>
                      <a:pt x="582" y="1173"/>
                      <a:pt x="578" y="1141"/>
                      <a:pt x="577" y="1114"/>
                    </a:cubicBezTo>
                    <a:cubicBezTo>
                      <a:pt x="575" y="1089"/>
                      <a:pt x="575" y="1070"/>
                      <a:pt x="575" y="1057"/>
                    </a:cubicBezTo>
                    <a:cubicBezTo>
                      <a:pt x="576" y="1009"/>
                      <a:pt x="564" y="981"/>
                      <a:pt x="561" y="955"/>
                    </a:cubicBezTo>
                    <a:cubicBezTo>
                      <a:pt x="562" y="955"/>
                      <a:pt x="561" y="954"/>
                      <a:pt x="562" y="953"/>
                    </a:cubicBezTo>
                    <a:cubicBezTo>
                      <a:pt x="562" y="950"/>
                      <a:pt x="562" y="942"/>
                      <a:pt x="562" y="932"/>
                    </a:cubicBezTo>
                    <a:cubicBezTo>
                      <a:pt x="563" y="903"/>
                      <a:pt x="567" y="833"/>
                      <a:pt x="563" y="769"/>
                    </a:cubicBezTo>
                    <a:cubicBezTo>
                      <a:pt x="561" y="750"/>
                      <a:pt x="559" y="733"/>
                      <a:pt x="557" y="718"/>
                    </a:cubicBezTo>
                    <a:cubicBezTo>
                      <a:pt x="556" y="702"/>
                      <a:pt x="555" y="689"/>
                      <a:pt x="554" y="679"/>
                    </a:cubicBezTo>
                    <a:cubicBezTo>
                      <a:pt x="587" y="826"/>
                      <a:pt x="587" y="826"/>
                      <a:pt x="587" y="826"/>
                    </a:cubicBezTo>
                    <a:cubicBezTo>
                      <a:pt x="593" y="861"/>
                      <a:pt x="611" y="939"/>
                      <a:pt x="614" y="954"/>
                    </a:cubicBezTo>
                    <a:cubicBezTo>
                      <a:pt x="617" y="969"/>
                      <a:pt x="619" y="1041"/>
                      <a:pt x="646" y="1124"/>
                    </a:cubicBezTo>
                    <a:cubicBezTo>
                      <a:pt x="660" y="1164"/>
                      <a:pt x="675" y="1305"/>
                      <a:pt x="670" y="1325"/>
                    </a:cubicBezTo>
                    <a:cubicBezTo>
                      <a:pt x="671" y="1334"/>
                      <a:pt x="668" y="1346"/>
                      <a:pt x="663" y="1360"/>
                    </a:cubicBezTo>
                    <a:cubicBezTo>
                      <a:pt x="655" y="1382"/>
                      <a:pt x="653" y="1414"/>
                      <a:pt x="654" y="1424"/>
                    </a:cubicBezTo>
                    <a:cubicBezTo>
                      <a:pt x="651" y="1437"/>
                      <a:pt x="642" y="1462"/>
                      <a:pt x="656" y="1466"/>
                    </a:cubicBezTo>
                    <a:cubicBezTo>
                      <a:pt x="656" y="1466"/>
                      <a:pt x="656" y="1466"/>
                      <a:pt x="655" y="1466"/>
                    </a:cubicBezTo>
                    <a:cubicBezTo>
                      <a:pt x="654" y="1467"/>
                      <a:pt x="654" y="1467"/>
                      <a:pt x="654" y="1467"/>
                    </a:cubicBezTo>
                    <a:cubicBezTo>
                      <a:pt x="654" y="1467"/>
                      <a:pt x="655" y="1467"/>
                      <a:pt x="655" y="1467"/>
                    </a:cubicBezTo>
                    <a:cubicBezTo>
                      <a:pt x="655" y="1467"/>
                      <a:pt x="655" y="1467"/>
                      <a:pt x="655" y="1467"/>
                    </a:cubicBezTo>
                    <a:cubicBezTo>
                      <a:pt x="654" y="1468"/>
                      <a:pt x="653" y="1469"/>
                      <a:pt x="653" y="1470"/>
                    </a:cubicBezTo>
                    <a:cubicBezTo>
                      <a:pt x="653" y="1470"/>
                      <a:pt x="653" y="1470"/>
                      <a:pt x="652" y="1470"/>
                    </a:cubicBezTo>
                    <a:cubicBezTo>
                      <a:pt x="652" y="1470"/>
                      <a:pt x="652" y="1470"/>
                      <a:pt x="652" y="1470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3"/>
                      <a:pt x="652" y="1473"/>
                      <a:pt x="652" y="1473"/>
                    </a:cubicBezTo>
                    <a:cubicBezTo>
                      <a:pt x="652" y="1473"/>
                      <a:pt x="652" y="1473"/>
                      <a:pt x="652" y="1474"/>
                    </a:cubicBezTo>
                    <a:cubicBezTo>
                      <a:pt x="652" y="1474"/>
                      <a:pt x="652" y="1474"/>
                      <a:pt x="652" y="1475"/>
                    </a:cubicBezTo>
                    <a:cubicBezTo>
                      <a:pt x="652" y="1475"/>
                      <a:pt x="652" y="1476"/>
                      <a:pt x="652" y="1476"/>
                    </a:cubicBezTo>
                    <a:cubicBezTo>
                      <a:pt x="650" y="1480"/>
                      <a:pt x="650" y="1482"/>
                      <a:pt x="651" y="1484"/>
                    </a:cubicBezTo>
                    <a:cubicBezTo>
                      <a:pt x="652" y="1488"/>
                      <a:pt x="655" y="1488"/>
                      <a:pt x="657" y="1488"/>
                    </a:cubicBezTo>
                    <a:cubicBezTo>
                      <a:pt x="651" y="1492"/>
                      <a:pt x="649" y="1498"/>
                      <a:pt x="652" y="1507"/>
                    </a:cubicBezTo>
                    <a:cubicBezTo>
                      <a:pt x="654" y="1511"/>
                      <a:pt x="673" y="1501"/>
                      <a:pt x="683" y="1498"/>
                    </a:cubicBezTo>
                    <a:cubicBezTo>
                      <a:pt x="699" y="1493"/>
                      <a:pt x="718" y="1485"/>
                      <a:pt x="722" y="1477"/>
                    </a:cubicBezTo>
                    <a:cubicBezTo>
                      <a:pt x="727" y="1470"/>
                      <a:pt x="737" y="1457"/>
                      <a:pt x="740" y="1451"/>
                    </a:cubicBezTo>
                    <a:cubicBezTo>
                      <a:pt x="744" y="1443"/>
                      <a:pt x="743" y="1438"/>
                      <a:pt x="746" y="1432"/>
                    </a:cubicBezTo>
                    <a:cubicBezTo>
                      <a:pt x="749" y="1426"/>
                      <a:pt x="755" y="1419"/>
                      <a:pt x="752" y="1414"/>
                    </a:cubicBezTo>
                    <a:close/>
                    <a:moveTo>
                      <a:pt x="516" y="341"/>
                    </a:moveTo>
                    <a:cubicBezTo>
                      <a:pt x="517" y="341"/>
                      <a:pt x="518" y="342"/>
                      <a:pt x="519" y="342"/>
                    </a:cubicBezTo>
                    <a:cubicBezTo>
                      <a:pt x="518" y="342"/>
                      <a:pt x="517" y="341"/>
                      <a:pt x="516" y="34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92">
              <a:extLst>
                <a:ext uri="{FF2B5EF4-FFF2-40B4-BE49-F238E27FC236}">
                  <a16:creationId xmlns:a16="http://schemas.microsoft.com/office/drawing/2014/main" id="{95EED459-1262-1372-5466-F18630150E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65363" y="2221939"/>
              <a:ext cx="530301" cy="1382987"/>
              <a:chOff x="1779" y="821"/>
              <a:chExt cx="945" cy="2456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8192" name="Freeform 693">
                <a:extLst>
                  <a:ext uri="{FF2B5EF4-FFF2-40B4-BE49-F238E27FC236}">
                    <a16:creationId xmlns:a16="http://schemas.microsoft.com/office/drawing/2014/main" id="{45FF3404-11AA-27E3-ADD9-A20E3D47A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9" y="821"/>
                <a:ext cx="945" cy="2456"/>
              </a:xfrm>
              <a:custGeom>
                <a:avLst/>
                <a:gdLst>
                  <a:gd name="T0" fmla="*/ 1988 w 378"/>
                  <a:gd name="T1" fmla="*/ 56 h 921"/>
                  <a:gd name="T2" fmla="*/ 3908 w 378"/>
                  <a:gd name="T3" fmla="*/ 0 h 921"/>
                  <a:gd name="T4" fmla="*/ 5063 w 378"/>
                  <a:gd name="T5" fmla="*/ 589 h 921"/>
                  <a:gd name="T6" fmla="*/ 5033 w 378"/>
                  <a:gd name="T7" fmla="*/ 3619 h 921"/>
                  <a:gd name="T8" fmla="*/ 5908 w 378"/>
                  <a:gd name="T9" fmla="*/ 16648 h 921"/>
                  <a:gd name="T10" fmla="*/ 0 w 378"/>
                  <a:gd name="T11" fmla="*/ 16499 h 921"/>
                  <a:gd name="T12" fmla="*/ 188 w 378"/>
                  <a:gd name="T13" fmla="*/ 14883 h 921"/>
                  <a:gd name="T14" fmla="*/ 738 w 378"/>
                  <a:gd name="T15" fmla="*/ 3848 h 921"/>
                  <a:gd name="T16" fmla="*/ 645 w 378"/>
                  <a:gd name="T17" fmla="*/ 760 h 921"/>
                  <a:gd name="T18" fmla="*/ 1988 w 378"/>
                  <a:gd name="T19" fmla="*/ 56 h 9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8" h="921">
                    <a:moveTo>
                      <a:pt x="127" y="3"/>
                    </a:moveTo>
                    <a:cubicBezTo>
                      <a:pt x="127" y="3"/>
                      <a:pt x="201" y="58"/>
                      <a:pt x="250" y="0"/>
                    </a:cubicBezTo>
                    <a:cubicBezTo>
                      <a:pt x="250" y="0"/>
                      <a:pt x="279" y="25"/>
                      <a:pt x="324" y="31"/>
                    </a:cubicBezTo>
                    <a:cubicBezTo>
                      <a:pt x="324" y="31"/>
                      <a:pt x="317" y="168"/>
                      <a:pt x="322" y="191"/>
                    </a:cubicBezTo>
                    <a:cubicBezTo>
                      <a:pt x="321" y="188"/>
                      <a:pt x="359" y="808"/>
                      <a:pt x="378" y="878"/>
                    </a:cubicBezTo>
                    <a:cubicBezTo>
                      <a:pt x="378" y="878"/>
                      <a:pt x="217" y="921"/>
                      <a:pt x="0" y="870"/>
                    </a:cubicBezTo>
                    <a:cubicBezTo>
                      <a:pt x="0" y="870"/>
                      <a:pt x="12" y="836"/>
                      <a:pt x="12" y="785"/>
                    </a:cubicBezTo>
                    <a:cubicBezTo>
                      <a:pt x="12" y="735"/>
                      <a:pt x="49" y="238"/>
                      <a:pt x="47" y="203"/>
                    </a:cubicBezTo>
                    <a:cubicBezTo>
                      <a:pt x="44" y="169"/>
                      <a:pt x="48" y="59"/>
                      <a:pt x="41" y="40"/>
                    </a:cubicBezTo>
                    <a:cubicBezTo>
                      <a:pt x="41" y="40"/>
                      <a:pt x="89" y="29"/>
                      <a:pt x="12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93" name="Freeform 694">
                <a:extLst>
                  <a:ext uri="{FF2B5EF4-FFF2-40B4-BE49-F238E27FC236}">
                    <a16:creationId xmlns:a16="http://schemas.microsoft.com/office/drawing/2014/main" id="{350C0921-8B43-A7A9-6967-AB1A77925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9" y="821"/>
                <a:ext cx="945" cy="2456"/>
              </a:xfrm>
              <a:custGeom>
                <a:avLst/>
                <a:gdLst>
                  <a:gd name="T0" fmla="*/ 1988 w 378"/>
                  <a:gd name="T1" fmla="*/ 56 h 921"/>
                  <a:gd name="T2" fmla="*/ 3908 w 378"/>
                  <a:gd name="T3" fmla="*/ 0 h 921"/>
                  <a:gd name="T4" fmla="*/ 5063 w 378"/>
                  <a:gd name="T5" fmla="*/ 589 h 921"/>
                  <a:gd name="T6" fmla="*/ 5033 w 378"/>
                  <a:gd name="T7" fmla="*/ 3619 h 921"/>
                  <a:gd name="T8" fmla="*/ 5908 w 378"/>
                  <a:gd name="T9" fmla="*/ 16648 h 921"/>
                  <a:gd name="T10" fmla="*/ 0 w 378"/>
                  <a:gd name="T11" fmla="*/ 16499 h 921"/>
                  <a:gd name="T12" fmla="*/ 188 w 378"/>
                  <a:gd name="T13" fmla="*/ 14883 h 921"/>
                  <a:gd name="T14" fmla="*/ 738 w 378"/>
                  <a:gd name="T15" fmla="*/ 3848 h 921"/>
                  <a:gd name="T16" fmla="*/ 645 w 378"/>
                  <a:gd name="T17" fmla="*/ 760 h 921"/>
                  <a:gd name="T18" fmla="*/ 1988 w 378"/>
                  <a:gd name="T19" fmla="*/ 56 h 9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8" h="921">
                    <a:moveTo>
                      <a:pt x="127" y="3"/>
                    </a:moveTo>
                    <a:cubicBezTo>
                      <a:pt x="127" y="3"/>
                      <a:pt x="201" y="58"/>
                      <a:pt x="250" y="0"/>
                    </a:cubicBezTo>
                    <a:cubicBezTo>
                      <a:pt x="250" y="0"/>
                      <a:pt x="279" y="25"/>
                      <a:pt x="324" y="31"/>
                    </a:cubicBezTo>
                    <a:cubicBezTo>
                      <a:pt x="324" y="31"/>
                      <a:pt x="317" y="168"/>
                      <a:pt x="322" y="191"/>
                    </a:cubicBezTo>
                    <a:cubicBezTo>
                      <a:pt x="321" y="188"/>
                      <a:pt x="359" y="808"/>
                      <a:pt x="378" y="878"/>
                    </a:cubicBezTo>
                    <a:cubicBezTo>
                      <a:pt x="378" y="878"/>
                      <a:pt x="217" y="921"/>
                      <a:pt x="0" y="870"/>
                    </a:cubicBezTo>
                    <a:cubicBezTo>
                      <a:pt x="0" y="870"/>
                      <a:pt x="12" y="836"/>
                      <a:pt x="12" y="785"/>
                    </a:cubicBezTo>
                    <a:cubicBezTo>
                      <a:pt x="12" y="735"/>
                      <a:pt x="49" y="238"/>
                      <a:pt x="47" y="203"/>
                    </a:cubicBezTo>
                    <a:cubicBezTo>
                      <a:pt x="44" y="169"/>
                      <a:pt x="48" y="59"/>
                      <a:pt x="41" y="40"/>
                    </a:cubicBezTo>
                    <a:cubicBezTo>
                      <a:pt x="41" y="40"/>
                      <a:pt x="89" y="29"/>
                      <a:pt x="127" y="3"/>
                    </a:cubicBez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94" name="Freeform 695">
                <a:extLst>
                  <a:ext uri="{FF2B5EF4-FFF2-40B4-BE49-F238E27FC236}">
                    <a16:creationId xmlns:a16="http://schemas.microsoft.com/office/drawing/2014/main" id="{54426072-DBB5-74E2-EC32-9FAAC0464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821"/>
                <a:ext cx="368" cy="115"/>
              </a:xfrm>
              <a:custGeom>
                <a:avLst/>
                <a:gdLst>
                  <a:gd name="T0" fmla="*/ 188 w 147"/>
                  <a:gd name="T1" fmla="*/ 56 h 43"/>
                  <a:gd name="T2" fmla="*/ 1242 w 147"/>
                  <a:gd name="T3" fmla="*/ 516 h 43"/>
                  <a:gd name="T4" fmla="*/ 2118 w 147"/>
                  <a:gd name="T5" fmla="*/ 0 h 43"/>
                  <a:gd name="T6" fmla="*/ 2306 w 147"/>
                  <a:gd name="T7" fmla="*/ 171 h 43"/>
                  <a:gd name="T8" fmla="*/ 1242 w 147"/>
                  <a:gd name="T9" fmla="*/ 786 h 43"/>
                  <a:gd name="T10" fmla="*/ 0 w 147"/>
                  <a:gd name="T11" fmla="*/ 209 h 43"/>
                  <a:gd name="T12" fmla="*/ 188 w 147"/>
                  <a:gd name="T13" fmla="*/ 56 h 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7" h="43">
                    <a:moveTo>
                      <a:pt x="12" y="3"/>
                    </a:moveTo>
                    <a:cubicBezTo>
                      <a:pt x="12" y="3"/>
                      <a:pt x="43" y="27"/>
                      <a:pt x="79" y="27"/>
                    </a:cubicBezTo>
                    <a:cubicBezTo>
                      <a:pt x="114" y="27"/>
                      <a:pt x="135" y="0"/>
                      <a:pt x="135" y="0"/>
                    </a:cubicBezTo>
                    <a:cubicBezTo>
                      <a:pt x="135" y="0"/>
                      <a:pt x="143" y="7"/>
                      <a:pt x="147" y="9"/>
                    </a:cubicBezTo>
                    <a:cubicBezTo>
                      <a:pt x="147" y="9"/>
                      <a:pt x="134" y="39"/>
                      <a:pt x="79" y="41"/>
                    </a:cubicBezTo>
                    <a:cubicBezTo>
                      <a:pt x="34" y="43"/>
                      <a:pt x="0" y="11"/>
                      <a:pt x="0" y="11"/>
                    </a:cubicBezTo>
                    <a:cubicBezTo>
                      <a:pt x="0" y="11"/>
                      <a:pt x="12" y="4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97" name="Freeform 696">
                <a:extLst>
                  <a:ext uri="{FF2B5EF4-FFF2-40B4-BE49-F238E27FC236}">
                    <a16:creationId xmlns:a16="http://schemas.microsoft.com/office/drawing/2014/main" id="{C7D5C7B8-499D-0989-90B4-AD9B8616E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821"/>
                <a:ext cx="368" cy="115"/>
              </a:xfrm>
              <a:custGeom>
                <a:avLst/>
                <a:gdLst>
                  <a:gd name="T0" fmla="*/ 188 w 147"/>
                  <a:gd name="T1" fmla="*/ 56 h 43"/>
                  <a:gd name="T2" fmla="*/ 1242 w 147"/>
                  <a:gd name="T3" fmla="*/ 516 h 43"/>
                  <a:gd name="T4" fmla="*/ 2118 w 147"/>
                  <a:gd name="T5" fmla="*/ 0 h 43"/>
                  <a:gd name="T6" fmla="*/ 2306 w 147"/>
                  <a:gd name="T7" fmla="*/ 171 h 43"/>
                  <a:gd name="T8" fmla="*/ 1242 w 147"/>
                  <a:gd name="T9" fmla="*/ 786 h 43"/>
                  <a:gd name="T10" fmla="*/ 0 w 147"/>
                  <a:gd name="T11" fmla="*/ 209 h 43"/>
                  <a:gd name="T12" fmla="*/ 188 w 147"/>
                  <a:gd name="T13" fmla="*/ 56 h 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7" h="43">
                    <a:moveTo>
                      <a:pt x="12" y="3"/>
                    </a:moveTo>
                    <a:cubicBezTo>
                      <a:pt x="12" y="3"/>
                      <a:pt x="43" y="27"/>
                      <a:pt x="79" y="27"/>
                    </a:cubicBezTo>
                    <a:cubicBezTo>
                      <a:pt x="114" y="27"/>
                      <a:pt x="135" y="0"/>
                      <a:pt x="135" y="0"/>
                    </a:cubicBezTo>
                    <a:cubicBezTo>
                      <a:pt x="135" y="0"/>
                      <a:pt x="143" y="7"/>
                      <a:pt x="147" y="9"/>
                    </a:cubicBezTo>
                    <a:cubicBezTo>
                      <a:pt x="147" y="9"/>
                      <a:pt x="134" y="39"/>
                      <a:pt x="79" y="41"/>
                    </a:cubicBezTo>
                    <a:cubicBezTo>
                      <a:pt x="34" y="43"/>
                      <a:pt x="0" y="11"/>
                      <a:pt x="0" y="11"/>
                    </a:cubicBezTo>
                    <a:cubicBezTo>
                      <a:pt x="0" y="11"/>
                      <a:pt x="12" y="4"/>
                      <a:pt x="12" y="3"/>
                    </a:cubicBez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99" name="Freeform 697">
                <a:extLst>
                  <a:ext uri="{FF2B5EF4-FFF2-40B4-BE49-F238E27FC236}">
                    <a16:creationId xmlns:a16="http://schemas.microsoft.com/office/drawing/2014/main" id="{861F62B6-761E-99CA-0BCA-C32B2090F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920"/>
                <a:ext cx="90" cy="245"/>
              </a:xfrm>
              <a:custGeom>
                <a:avLst/>
                <a:gdLst>
                  <a:gd name="T0" fmla="*/ 90 w 90"/>
                  <a:gd name="T1" fmla="*/ 8 h 245"/>
                  <a:gd name="T2" fmla="*/ 50 w 90"/>
                  <a:gd name="T3" fmla="*/ 245 h 245"/>
                  <a:gd name="T4" fmla="*/ 0 w 90"/>
                  <a:gd name="T5" fmla="*/ 197 h 245"/>
                  <a:gd name="T6" fmla="*/ 70 w 90"/>
                  <a:gd name="T7" fmla="*/ 0 h 245"/>
                  <a:gd name="T8" fmla="*/ 90 w 90"/>
                  <a:gd name="T9" fmla="*/ 8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245">
                    <a:moveTo>
                      <a:pt x="90" y="8"/>
                    </a:moveTo>
                    <a:lnTo>
                      <a:pt x="50" y="245"/>
                    </a:lnTo>
                    <a:lnTo>
                      <a:pt x="0" y="197"/>
                    </a:lnTo>
                    <a:lnTo>
                      <a:pt x="70" y="0"/>
                    </a:lnTo>
                    <a:lnTo>
                      <a:pt x="9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00" name="Freeform 698">
                <a:extLst>
                  <a:ext uri="{FF2B5EF4-FFF2-40B4-BE49-F238E27FC236}">
                    <a16:creationId xmlns:a16="http://schemas.microsoft.com/office/drawing/2014/main" id="{247984F0-E6D2-1000-FE37-DAE07C6BA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915"/>
                <a:ext cx="110" cy="213"/>
              </a:xfrm>
              <a:custGeom>
                <a:avLst/>
                <a:gdLst>
                  <a:gd name="T0" fmla="*/ 0 w 110"/>
                  <a:gd name="T1" fmla="*/ 8 h 213"/>
                  <a:gd name="T2" fmla="*/ 13 w 110"/>
                  <a:gd name="T3" fmla="*/ 0 h 213"/>
                  <a:gd name="T4" fmla="*/ 110 w 110"/>
                  <a:gd name="T5" fmla="*/ 213 h 213"/>
                  <a:gd name="T6" fmla="*/ 33 w 110"/>
                  <a:gd name="T7" fmla="*/ 208 h 213"/>
                  <a:gd name="T8" fmla="*/ 0 w 110"/>
                  <a:gd name="T9" fmla="*/ 8 h 2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213">
                    <a:moveTo>
                      <a:pt x="0" y="8"/>
                    </a:moveTo>
                    <a:lnTo>
                      <a:pt x="13" y="0"/>
                    </a:lnTo>
                    <a:lnTo>
                      <a:pt x="110" y="213"/>
                    </a:lnTo>
                    <a:lnTo>
                      <a:pt x="33" y="20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02" name="Freeform 699">
                <a:extLst>
                  <a:ext uri="{FF2B5EF4-FFF2-40B4-BE49-F238E27FC236}">
                    <a16:creationId xmlns:a16="http://schemas.microsoft.com/office/drawing/2014/main" id="{A7334CFC-3CED-3D25-E89B-74DE7705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920"/>
                <a:ext cx="90" cy="245"/>
              </a:xfrm>
              <a:custGeom>
                <a:avLst/>
                <a:gdLst>
                  <a:gd name="T0" fmla="*/ 90 w 90"/>
                  <a:gd name="T1" fmla="*/ 8 h 245"/>
                  <a:gd name="T2" fmla="*/ 50 w 90"/>
                  <a:gd name="T3" fmla="*/ 245 h 245"/>
                  <a:gd name="T4" fmla="*/ 0 w 90"/>
                  <a:gd name="T5" fmla="*/ 197 h 245"/>
                  <a:gd name="T6" fmla="*/ 70 w 90"/>
                  <a:gd name="T7" fmla="*/ 0 h 245"/>
                  <a:gd name="T8" fmla="*/ 90 w 90"/>
                  <a:gd name="T9" fmla="*/ 8 h 2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245">
                    <a:moveTo>
                      <a:pt x="90" y="8"/>
                    </a:moveTo>
                    <a:lnTo>
                      <a:pt x="50" y="245"/>
                    </a:lnTo>
                    <a:lnTo>
                      <a:pt x="0" y="197"/>
                    </a:lnTo>
                    <a:lnTo>
                      <a:pt x="70" y="0"/>
                    </a:lnTo>
                    <a:lnTo>
                      <a:pt x="90" y="8"/>
                    </a:ln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03" name="Freeform 700">
                <a:extLst>
                  <a:ext uri="{FF2B5EF4-FFF2-40B4-BE49-F238E27FC236}">
                    <a16:creationId xmlns:a16="http://schemas.microsoft.com/office/drawing/2014/main" id="{55FC5C6B-4B4C-E0AC-89CC-3BF1B3E02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915"/>
                <a:ext cx="110" cy="213"/>
              </a:xfrm>
              <a:custGeom>
                <a:avLst/>
                <a:gdLst>
                  <a:gd name="T0" fmla="*/ 0 w 110"/>
                  <a:gd name="T1" fmla="*/ 8 h 213"/>
                  <a:gd name="T2" fmla="*/ 13 w 110"/>
                  <a:gd name="T3" fmla="*/ 0 h 213"/>
                  <a:gd name="T4" fmla="*/ 110 w 110"/>
                  <a:gd name="T5" fmla="*/ 213 h 213"/>
                  <a:gd name="T6" fmla="*/ 33 w 110"/>
                  <a:gd name="T7" fmla="*/ 208 h 213"/>
                  <a:gd name="T8" fmla="*/ 0 w 110"/>
                  <a:gd name="T9" fmla="*/ 8 h 2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213">
                    <a:moveTo>
                      <a:pt x="0" y="8"/>
                    </a:moveTo>
                    <a:lnTo>
                      <a:pt x="13" y="0"/>
                    </a:lnTo>
                    <a:lnTo>
                      <a:pt x="110" y="213"/>
                    </a:lnTo>
                    <a:lnTo>
                      <a:pt x="33" y="20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04" name="Freeform 701">
                <a:extLst>
                  <a:ext uri="{FF2B5EF4-FFF2-40B4-BE49-F238E27FC236}">
                    <a16:creationId xmlns:a16="http://schemas.microsoft.com/office/drawing/2014/main" id="{98119BFC-50ED-56AB-E352-663FEDFF9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885"/>
                <a:ext cx="67" cy="51"/>
              </a:xfrm>
              <a:custGeom>
                <a:avLst/>
                <a:gdLst>
                  <a:gd name="T0" fmla="*/ 412 w 27"/>
                  <a:gd name="T1" fmla="*/ 193 h 19"/>
                  <a:gd name="T2" fmla="*/ 258 w 27"/>
                  <a:gd name="T3" fmla="*/ 368 h 19"/>
                  <a:gd name="T4" fmla="*/ 154 w 27"/>
                  <a:gd name="T5" fmla="*/ 368 h 19"/>
                  <a:gd name="T6" fmla="*/ 0 w 27"/>
                  <a:gd name="T7" fmla="*/ 193 h 19"/>
                  <a:gd name="T8" fmla="*/ 0 w 27"/>
                  <a:gd name="T9" fmla="*/ 193 h 19"/>
                  <a:gd name="T10" fmla="*/ 154 w 27"/>
                  <a:gd name="T11" fmla="*/ 0 h 19"/>
                  <a:gd name="T12" fmla="*/ 258 w 27"/>
                  <a:gd name="T13" fmla="*/ 0 h 19"/>
                  <a:gd name="T14" fmla="*/ 412 w 27"/>
                  <a:gd name="T15" fmla="*/ 193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7" h="19">
                    <a:moveTo>
                      <a:pt x="27" y="10"/>
                    </a:moveTo>
                    <a:cubicBezTo>
                      <a:pt x="27" y="15"/>
                      <a:pt x="22" y="19"/>
                      <a:pt x="17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" y="19"/>
                      <a:pt x="0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2" y="0"/>
                      <a:pt x="27" y="4"/>
                      <a:pt x="2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05" name="Freeform 702">
                <a:extLst>
                  <a:ext uri="{FF2B5EF4-FFF2-40B4-BE49-F238E27FC236}">
                    <a16:creationId xmlns:a16="http://schemas.microsoft.com/office/drawing/2014/main" id="{E591914E-F619-E4E0-8099-13599CF11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885"/>
                <a:ext cx="67" cy="51"/>
              </a:xfrm>
              <a:custGeom>
                <a:avLst/>
                <a:gdLst>
                  <a:gd name="T0" fmla="*/ 412 w 27"/>
                  <a:gd name="T1" fmla="*/ 193 h 19"/>
                  <a:gd name="T2" fmla="*/ 258 w 27"/>
                  <a:gd name="T3" fmla="*/ 368 h 19"/>
                  <a:gd name="T4" fmla="*/ 154 w 27"/>
                  <a:gd name="T5" fmla="*/ 368 h 19"/>
                  <a:gd name="T6" fmla="*/ 0 w 27"/>
                  <a:gd name="T7" fmla="*/ 193 h 19"/>
                  <a:gd name="T8" fmla="*/ 0 w 27"/>
                  <a:gd name="T9" fmla="*/ 193 h 19"/>
                  <a:gd name="T10" fmla="*/ 154 w 27"/>
                  <a:gd name="T11" fmla="*/ 0 h 19"/>
                  <a:gd name="T12" fmla="*/ 258 w 27"/>
                  <a:gd name="T13" fmla="*/ 0 h 19"/>
                  <a:gd name="T14" fmla="*/ 412 w 27"/>
                  <a:gd name="T15" fmla="*/ 193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7" h="19">
                    <a:moveTo>
                      <a:pt x="27" y="10"/>
                    </a:moveTo>
                    <a:cubicBezTo>
                      <a:pt x="27" y="15"/>
                      <a:pt x="22" y="19"/>
                      <a:pt x="17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" y="19"/>
                      <a:pt x="0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2" y="0"/>
                      <a:pt x="27" y="4"/>
                      <a:pt x="27" y="10"/>
                    </a:cubicBezTo>
                    <a:close/>
                  </a:path>
                </a:pathLst>
              </a:custGeom>
              <a:grp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06" name="Freeform 703">
                <a:extLst>
                  <a:ext uri="{FF2B5EF4-FFF2-40B4-BE49-F238E27FC236}">
                    <a16:creationId xmlns:a16="http://schemas.microsoft.com/office/drawing/2014/main" id="{CFF827C1-40DD-2182-E013-96F82F05E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1056"/>
                <a:ext cx="320" cy="392"/>
              </a:xfrm>
              <a:custGeom>
                <a:avLst/>
                <a:gdLst>
                  <a:gd name="T0" fmla="*/ 0 w 128"/>
                  <a:gd name="T1" fmla="*/ 0 h 147"/>
                  <a:gd name="T2" fmla="*/ 425 w 128"/>
                  <a:gd name="T3" fmla="*/ 797 h 147"/>
                  <a:gd name="T4" fmla="*/ 988 w 128"/>
                  <a:gd name="T5" fmla="*/ 1741 h 147"/>
                  <a:gd name="T6" fmla="*/ 1563 w 128"/>
                  <a:gd name="T7" fmla="*/ 2312 h 147"/>
                  <a:gd name="T8" fmla="*/ 2000 w 128"/>
                  <a:gd name="T9" fmla="*/ 2595 h 147"/>
                  <a:gd name="T10" fmla="*/ 1188 w 128"/>
                  <a:gd name="T11" fmla="*/ 2163 h 147"/>
                  <a:gd name="T12" fmla="*/ 625 w 128"/>
                  <a:gd name="T13" fmla="*/ 1421 h 147"/>
                  <a:gd name="T14" fmla="*/ 283 w 128"/>
                  <a:gd name="T15" fmla="*/ 704 h 147"/>
                  <a:gd name="T16" fmla="*/ 125 w 128"/>
                  <a:gd name="T17" fmla="*/ 320 h 147"/>
                  <a:gd name="T18" fmla="*/ 33 w 128"/>
                  <a:gd name="T19" fmla="*/ 56 h 1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8" h="147">
                    <a:moveTo>
                      <a:pt x="0" y="0"/>
                    </a:moveTo>
                    <a:cubicBezTo>
                      <a:pt x="11" y="12"/>
                      <a:pt x="19" y="29"/>
                      <a:pt x="27" y="42"/>
                    </a:cubicBezTo>
                    <a:cubicBezTo>
                      <a:pt x="38" y="60"/>
                      <a:pt x="49" y="76"/>
                      <a:pt x="63" y="92"/>
                    </a:cubicBezTo>
                    <a:cubicBezTo>
                      <a:pt x="74" y="104"/>
                      <a:pt x="87" y="112"/>
                      <a:pt x="100" y="122"/>
                    </a:cubicBezTo>
                    <a:cubicBezTo>
                      <a:pt x="108" y="128"/>
                      <a:pt x="118" y="136"/>
                      <a:pt x="128" y="137"/>
                    </a:cubicBezTo>
                    <a:cubicBezTo>
                      <a:pt x="118" y="147"/>
                      <a:pt x="84" y="120"/>
                      <a:pt x="76" y="114"/>
                    </a:cubicBezTo>
                    <a:cubicBezTo>
                      <a:pt x="62" y="103"/>
                      <a:pt x="50" y="89"/>
                      <a:pt x="40" y="75"/>
                    </a:cubicBezTo>
                    <a:cubicBezTo>
                      <a:pt x="32" y="63"/>
                      <a:pt x="25" y="50"/>
                      <a:pt x="18" y="37"/>
                    </a:cubicBezTo>
                    <a:cubicBezTo>
                      <a:pt x="14" y="31"/>
                      <a:pt x="10" y="24"/>
                      <a:pt x="8" y="17"/>
                    </a:cubicBezTo>
                    <a:cubicBezTo>
                      <a:pt x="6" y="13"/>
                      <a:pt x="5" y="6"/>
                      <a:pt x="2" y="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07" name="Freeform 704">
                <a:extLst>
                  <a:ext uri="{FF2B5EF4-FFF2-40B4-BE49-F238E27FC236}">
                    <a16:creationId xmlns:a16="http://schemas.microsoft.com/office/drawing/2014/main" id="{70B6EAC0-6188-67DD-68B2-569E11611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272"/>
                <a:ext cx="235" cy="277"/>
              </a:xfrm>
              <a:custGeom>
                <a:avLst/>
                <a:gdLst>
                  <a:gd name="T0" fmla="*/ 20 w 94"/>
                  <a:gd name="T1" fmla="*/ 0 h 104"/>
                  <a:gd name="T2" fmla="*/ 220 w 94"/>
                  <a:gd name="T3" fmla="*/ 362 h 104"/>
                  <a:gd name="T4" fmla="*/ 658 w 94"/>
                  <a:gd name="T5" fmla="*/ 794 h 104"/>
                  <a:gd name="T6" fmla="*/ 1470 w 94"/>
                  <a:gd name="T7" fmla="*/ 1966 h 104"/>
                  <a:gd name="T8" fmla="*/ 958 w 94"/>
                  <a:gd name="T9" fmla="*/ 1318 h 104"/>
                  <a:gd name="T10" fmla="*/ 488 w 94"/>
                  <a:gd name="T11" fmla="*/ 772 h 104"/>
                  <a:gd name="T12" fmla="*/ 125 w 94"/>
                  <a:gd name="T13" fmla="*/ 397 h 104"/>
                  <a:gd name="T14" fmla="*/ 0 w 94"/>
                  <a:gd name="T15" fmla="*/ 0 h 1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4" h="104">
                    <a:moveTo>
                      <a:pt x="1" y="0"/>
                    </a:moveTo>
                    <a:cubicBezTo>
                      <a:pt x="5" y="5"/>
                      <a:pt x="9" y="13"/>
                      <a:pt x="14" y="19"/>
                    </a:cubicBezTo>
                    <a:cubicBezTo>
                      <a:pt x="23" y="27"/>
                      <a:pt x="33" y="34"/>
                      <a:pt x="42" y="42"/>
                    </a:cubicBezTo>
                    <a:cubicBezTo>
                      <a:pt x="63" y="60"/>
                      <a:pt x="76" y="83"/>
                      <a:pt x="94" y="104"/>
                    </a:cubicBezTo>
                    <a:cubicBezTo>
                      <a:pt x="81" y="96"/>
                      <a:pt x="73" y="80"/>
                      <a:pt x="61" y="70"/>
                    </a:cubicBezTo>
                    <a:cubicBezTo>
                      <a:pt x="50" y="61"/>
                      <a:pt x="41" y="50"/>
                      <a:pt x="31" y="41"/>
                    </a:cubicBezTo>
                    <a:cubicBezTo>
                      <a:pt x="23" y="34"/>
                      <a:pt x="14" y="30"/>
                      <a:pt x="8" y="21"/>
                    </a:cubicBezTo>
                    <a:cubicBezTo>
                      <a:pt x="3" y="15"/>
                      <a:pt x="3" y="7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08" name="Freeform 705">
                <a:extLst>
                  <a:ext uri="{FF2B5EF4-FFF2-40B4-BE49-F238E27FC236}">
                    <a16:creationId xmlns:a16="http://schemas.microsoft.com/office/drawing/2014/main" id="{054A8A9B-E385-431C-DCAE-3924F588C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1280"/>
                <a:ext cx="138" cy="168"/>
              </a:xfrm>
              <a:custGeom>
                <a:avLst/>
                <a:gdLst>
                  <a:gd name="T0" fmla="*/ 0 w 55"/>
                  <a:gd name="T1" fmla="*/ 0 h 63"/>
                  <a:gd name="T2" fmla="*/ 522 w 55"/>
                  <a:gd name="T3" fmla="*/ 704 h 63"/>
                  <a:gd name="T4" fmla="*/ 868 w 55"/>
                  <a:gd name="T5" fmla="*/ 1195 h 63"/>
                  <a:gd name="T6" fmla="*/ 597 w 55"/>
                  <a:gd name="T7" fmla="*/ 832 h 63"/>
                  <a:gd name="T8" fmla="*/ 314 w 55"/>
                  <a:gd name="T9" fmla="*/ 605 h 63"/>
                  <a:gd name="T10" fmla="*/ 20 w 55"/>
                  <a:gd name="T11" fmla="*/ 0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63">
                    <a:moveTo>
                      <a:pt x="0" y="0"/>
                    </a:moveTo>
                    <a:cubicBezTo>
                      <a:pt x="12" y="12"/>
                      <a:pt x="20" y="26"/>
                      <a:pt x="33" y="37"/>
                    </a:cubicBezTo>
                    <a:cubicBezTo>
                      <a:pt x="42" y="44"/>
                      <a:pt x="50" y="53"/>
                      <a:pt x="55" y="63"/>
                    </a:cubicBezTo>
                    <a:cubicBezTo>
                      <a:pt x="50" y="57"/>
                      <a:pt x="45" y="48"/>
                      <a:pt x="38" y="44"/>
                    </a:cubicBezTo>
                    <a:cubicBezTo>
                      <a:pt x="31" y="40"/>
                      <a:pt x="25" y="38"/>
                      <a:pt x="20" y="32"/>
                    </a:cubicBezTo>
                    <a:cubicBezTo>
                      <a:pt x="12" y="22"/>
                      <a:pt x="8" y="9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09" name="Freeform 706">
                <a:extLst>
                  <a:ext uri="{FF2B5EF4-FFF2-40B4-BE49-F238E27FC236}">
                    <a16:creationId xmlns:a16="http://schemas.microsoft.com/office/drawing/2014/main" id="{652999BF-7CE8-D90D-B948-D751AF952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4" y="1688"/>
                <a:ext cx="170" cy="1485"/>
              </a:xfrm>
              <a:custGeom>
                <a:avLst/>
                <a:gdLst>
                  <a:gd name="T0" fmla="*/ 688 w 68"/>
                  <a:gd name="T1" fmla="*/ 0 h 557"/>
                  <a:gd name="T2" fmla="*/ 250 w 68"/>
                  <a:gd name="T3" fmla="*/ 8246 h 557"/>
                  <a:gd name="T4" fmla="*/ 0 w 68"/>
                  <a:gd name="T5" fmla="*/ 10307 h 557"/>
                  <a:gd name="T6" fmla="*/ 1063 w 68"/>
                  <a:gd name="T7" fmla="*/ 10555 h 557"/>
                  <a:gd name="T8" fmla="*/ 345 w 68"/>
                  <a:gd name="T9" fmla="*/ 9646 h 557"/>
                  <a:gd name="T10" fmla="*/ 688 w 68"/>
                  <a:gd name="T11" fmla="*/ 0 h 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8" h="557">
                    <a:moveTo>
                      <a:pt x="44" y="0"/>
                    </a:moveTo>
                    <a:cubicBezTo>
                      <a:pt x="44" y="0"/>
                      <a:pt x="16" y="384"/>
                      <a:pt x="16" y="435"/>
                    </a:cubicBezTo>
                    <a:cubicBezTo>
                      <a:pt x="16" y="487"/>
                      <a:pt x="9" y="529"/>
                      <a:pt x="0" y="544"/>
                    </a:cubicBezTo>
                    <a:cubicBezTo>
                      <a:pt x="0" y="544"/>
                      <a:pt x="37" y="552"/>
                      <a:pt x="68" y="557"/>
                    </a:cubicBezTo>
                    <a:cubicBezTo>
                      <a:pt x="68" y="557"/>
                      <a:pt x="7" y="549"/>
                      <a:pt x="22" y="509"/>
                    </a:cubicBezTo>
                    <a:cubicBezTo>
                      <a:pt x="38" y="470"/>
                      <a:pt x="36" y="8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10" name="Freeform 707">
                <a:extLst>
                  <a:ext uri="{FF2B5EF4-FFF2-40B4-BE49-F238E27FC236}">
                    <a16:creationId xmlns:a16="http://schemas.microsoft.com/office/drawing/2014/main" id="{B1E0D628-0B43-6C7E-9B32-40CF2FB8F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1" y="2035"/>
                <a:ext cx="320" cy="1157"/>
              </a:xfrm>
              <a:custGeom>
                <a:avLst/>
                <a:gdLst>
                  <a:gd name="T0" fmla="*/ 0 w 128"/>
                  <a:gd name="T1" fmla="*/ 8222 h 434"/>
                  <a:gd name="T2" fmla="*/ 2000 w 128"/>
                  <a:gd name="T3" fmla="*/ 7918 h 434"/>
                  <a:gd name="T4" fmla="*/ 1408 w 128"/>
                  <a:gd name="T5" fmla="*/ 0 h 434"/>
                  <a:gd name="T6" fmla="*/ 1738 w 128"/>
                  <a:gd name="T7" fmla="*/ 7051 h 434"/>
                  <a:gd name="T8" fmla="*/ 0 w 128"/>
                  <a:gd name="T9" fmla="*/ 8222 h 4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8" h="434">
                    <a:moveTo>
                      <a:pt x="0" y="434"/>
                    </a:moveTo>
                    <a:cubicBezTo>
                      <a:pt x="0" y="434"/>
                      <a:pt x="88" y="434"/>
                      <a:pt x="128" y="418"/>
                    </a:cubicBezTo>
                    <a:cubicBezTo>
                      <a:pt x="128" y="418"/>
                      <a:pt x="92" y="120"/>
                      <a:pt x="90" y="0"/>
                    </a:cubicBezTo>
                    <a:cubicBezTo>
                      <a:pt x="90" y="0"/>
                      <a:pt x="106" y="346"/>
                      <a:pt x="111" y="372"/>
                    </a:cubicBezTo>
                    <a:cubicBezTo>
                      <a:pt x="116" y="397"/>
                      <a:pt x="91" y="419"/>
                      <a:pt x="0" y="4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14" name="Right Arrow 8213">
            <a:extLst>
              <a:ext uri="{FF2B5EF4-FFF2-40B4-BE49-F238E27FC236}">
                <a16:creationId xmlns:a16="http://schemas.microsoft.com/office/drawing/2014/main" id="{38E8987C-7BD3-8DE7-4D94-60C2F9671813}"/>
              </a:ext>
            </a:extLst>
          </p:cNvPr>
          <p:cNvSpPr/>
          <p:nvPr/>
        </p:nvSpPr>
        <p:spPr>
          <a:xfrm>
            <a:off x="743051" y="989233"/>
            <a:ext cx="7617377" cy="29201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22" name="TextBox 8221">
            <a:extLst>
              <a:ext uri="{FF2B5EF4-FFF2-40B4-BE49-F238E27FC236}">
                <a16:creationId xmlns:a16="http://schemas.microsoft.com/office/drawing/2014/main" id="{27E00F1E-C59E-78C3-7964-462A0F838C61}"/>
              </a:ext>
            </a:extLst>
          </p:cNvPr>
          <p:cNvSpPr txBox="1"/>
          <p:nvPr/>
        </p:nvSpPr>
        <p:spPr>
          <a:xfrm>
            <a:off x="4701548" y="1668608"/>
            <a:ext cx="2520875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Matched blood + fluid</a:t>
            </a:r>
          </a:p>
        </p:txBody>
      </p:sp>
      <p:sp>
        <p:nvSpPr>
          <p:cNvPr id="8223" name="TextBox 8222">
            <a:extLst>
              <a:ext uri="{FF2B5EF4-FFF2-40B4-BE49-F238E27FC236}">
                <a16:creationId xmlns:a16="http://schemas.microsoft.com/office/drawing/2014/main" id="{A00E7254-2179-73EE-C669-3FA181221C2C}"/>
              </a:ext>
            </a:extLst>
          </p:cNvPr>
          <p:cNvSpPr txBox="1"/>
          <p:nvPr/>
        </p:nvSpPr>
        <p:spPr>
          <a:xfrm>
            <a:off x="459860" y="1682669"/>
            <a:ext cx="3818239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Synovial tissue biopsy</a:t>
            </a:r>
          </a:p>
        </p:txBody>
      </p:sp>
      <p:sp>
        <p:nvSpPr>
          <p:cNvPr id="8224" name="TextBox 8223">
            <a:extLst>
              <a:ext uri="{FF2B5EF4-FFF2-40B4-BE49-F238E27FC236}">
                <a16:creationId xmlns:a16="http://schemas.microsoft.com/office/drawing/2014/main" id="{50E2D355-356A-58E1-1404-12CCE7C61D73}"/>
              </a:ext>
            </a:extLst>
          </p:cNvPr>
          <p:cNvSpPr txBox="1"/>
          <p:nvPr/>
        </p:nvSpPr>
        <p:spPr>
          <a:xfrm>
            <a:off x="7454132" y="1676220"/>
            <a:ext cx="1260437" cy="300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Clinical</a:t>
            </a:r>
          </a:p>
        </p:txBody>
      </p:sp>
      <p:sp>
        <p:nvSpPr>
          <p:cNvPr id="8225" name="Rectangle 8224">
            <a:extLst>
              <a:ext uri="{FF2B5EF4-FFF2-40B4-BE49-F238E27FC236}">
                <a16:creationId xmlns:a16="http://schemas.microsoft.com/office/drawing/2014/main" id="{1C5B516D-A11E-3FD7-250A-B03E1C85C08C}"/>
              </a:ext>
            </a:extLst>
          </p:cNvPr>
          <p:cNvSpPr/>
          <p:nvPr/>
        </p:nvSpPr>
        <p:spPr>
          <a:xfrm>
            <a:off x="740314" y="1064711"/>
            <a:ext cx="296708" cy="1338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34" name="TextBox 8233">
            <a:extLst>
              <a:ext uri="{FF2B5EF4-FFF2-40B4-BE49-F238E27FC236}">
                <a16:creationId xmlns:a16="http://schemas.microsoft.com/office/drawing/2014/main" id="{781F7602-5E4F-99B5-2F3D-243A3EBCFA9A}"/>
              </a:ext>
            </a:extLst>
          </p:cNvPr>
          <p:cNvSpPr txBox="1"/>
          <p:nvPr/>
        </p:nvSpPr>
        <p:spPr>
          <a:xfrm>
            <a:off x="7164065" y="1185645"/>
            <a:ext cx="1193413" cy="300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Adulthood</a:t>
            </a:r>
          </a:p>
        </p:txBody>
      </p:sp>
      <p:sp>
        <p:nvSpPr>
          <p:cNvPr id="8235" name="TextBox 8234">
            <a:extLst>
              <a:ext uri="{FF2B5EF4-FFF2-40B4-BE49-F238E27FC236}">
                <a16:creationId xmlns:a16="http://schemas.microsoft.com/office/drawing/2014/main" id="{7E294F69-29DA-11EA-A013-ABCD20DFD8AE}"/>
              </a:ext>
            </a:extLst>
          </p:cNvPr>
          <p:cNvSpPr txBox="1"/>
          <p:nvPr/>
        </p:nvSpPr>
        <p:spPr>
          <a:xfrm>
            <a:off x="559674" y="1198855"/>
            <a:ext cx="2520875" cy="300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Diagnosis, treatment naïve </a:t>
            </a:r>
          </a:p>
        </p:txBody>
      </p:sp>
      <p:pic>
        <p:nvPicPr>
          <p:cNvPr id="8255" name="Picture 8254">
            <a:extLst>
              <a:ext uri="{FF2B5EF4-FFF2-40B4-BE49-F238E27FC236}">
                <a16:creationId xmlns:a16="http://schemas.microsoft.com/office/drawing/2014/main" id="{715ED9C8-C4CA-FA58-B970-C36C7E256B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5853" y="4198976"/>
            <a:ext cx="1230635" cy="590705"/>
          </a:xfrm>
          <a:prstGeom prst="rect">
            <a:avLst/>
          </a:prstGeom>
        </p:spPr>
      </p:pic>
      <p:sp>
        <p:nvSpPr>
          <p:cNvPr id="8256" name="TextBox 8255">
            <a:extLst>
              <a:ext uri="{FF2B5EF4-FFF2-40B4-BE49-F238E27FC236}">
                <a16:creationId xmlns:a16="http://schemas.microsoft.com/office/drawing/2014/main" id="{DE43D55E-ED00-FE81-5ED9-BDB92E12D746}"/>
              </a:ext>
            </a:extLst>
          </p:cNvPr>
          <p:cNvSpPr txBox="1"/>
          <p:nvPr/>
        </p:nvSpPr>
        <p:spPr>
          <a:xfrm>
            <a:off x="4701548" y="3691145"/>
            <a:ext cx="2588827" cy="5078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Synovial pathology linked to long-term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4E5C9-CF36-1BB3-A10B-3B5A4768BA32}"/>
              </a:ext>
            </a:extLst>
          </p:cNvPr>
          <p:cNvSpPr txBox="1"/>
          <p:nvPr/>
        </p:nvSpPr>
        <p:spPr>
          <a:xfrm>
            <a:off x="577913" y="3581398"/>
            <a:ext cx="3483437" cy="7155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 60 cases recruited for biopsy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Safe, acceptable + well-tolerated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Longitudinal samples</a:t>
            </a:r>
          </a:p>
        </p:txBody>
      </p:sp>
    </p:spTree>
    <p:extLst>
      <p:ext uri="{BB962C8B-B14F-4D97-AF65-F5344CB8AC3E}">
        <p14:creationId xmlns:p14="http://schemas.microsoft.com/office/powerpoint/2010/main" val="3568423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FE140-ECE8-9CB7-0D6C-38AD30245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92"/>
          <a:stretch/>
        </p:blipFill>
        <p:spPr>
          <a:xfrm>
            <a:off x="297308" y="973590"/>
            <a:ext cx="8549383" cy="331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3E8ECF-03E9-4758-9FE0-BE66E4602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065" y="2890693"/>
            <a:ext cx="1494531" cy="1186367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0867DCE3-FFF4-5153-8A22-857AB0ADC1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7"/>
          <a:stretch/>
        </p:blipFill>
        <p:spPr>
          <a:xfrm>
            <a:off x="5504383" y="2890693"/>
            <a:ext cx="1494531" cy="97513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C54E35A-F690-8ADE-8E7C-D216E959F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5"/>
          <a:stretch/>
        </p:blipFill>
        <p:spPr bwMode="auto">
          <a:xfrm>
            <a:off x="7462683" y="2867506"/>
            <a:ext cx="1384007" cy="103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199AF3E3-2B26-9051-8782-36296CC3E750}"/>
              </a:ext>
            </a:extLst>
          </p:cNvPr>
          <p:cNvSpPr txBox="1">
            <a:spLocks noChangeArrowheads="1"/>
          </p:cNvSpPr>
          <p:nvPr/>
        </p:nvSpPr>
        <p:spPr>
          <a:xfrm>
            <a:off x="461105" y="105660"/>
            <a:ext cx="8011678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defTabSz="4981575">
              <a:lnSpc>
                <a:spcPct val="90000"/>
              </a:lnSpc>
              <a:spcAft>
                <a:spcPct val="2000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981575">
              <a:defRPr sz="2400">
                <a:latin typeface="Arial" charset="0"/>
                <a:ea typeface="ＭＳ Ｐゴシック" charset="0"/>
              </a:defRPr>
            </a:lvl2pPr>
            <a:lvl3pPr marL="1143000" indent="-228600" defTabSz="4981575">
              <a:defRPr sz="2400">
                <a:latin typeface="Arial" charset="0"/>
                <a:ea typeface="ＭＳ Ｐゴシック" charset="0"/>
              </a:defRPr>
            </a:lvl3pPr>
            <a:lvl4pPr marL="1600200" indent="-228600" defTabSz="4981575">
              <a:defRPr sz="2400">
                <a:latin typeface="Arial" charset="0"/>
                <a:ea typeface="ＭＳ Ｐゴシック" charset="0"/>
              </a:defRPr>
            </a:lvl4pPr>
            <a:lvl5pPr marL="2057400" indent="-228600" defTabSz="4981575">
              <a:defRPr sz="2400">
                <a:latin typeface="Arial" charset="0"/>
                <a:ea typeface="ＭＳ Ｐゴシック" charset="0"/>
              </a:defRPr>
            </a:lvl5pPr>
            <a:lvl6pPr marL="2514600" indent="-228600" defTabSz="4981575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2971800" indent="-228600" defTabSz="4981575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3429000" indent="-228600" defTabSz="4981575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3886200" indent="-228600" defTabSz="4981575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dirty="0" err="1">
                <a:solidFill>
                  <a:schemeClr val="tx1"/>
                </a:solidFill>
              </a:rPr>
              <a:t>Multiomic</a:t>
            </a:r>
            <a:r>
              <a:rPr lang="en-GB" sz="2400" dirty="0">
                <a:solidFill>
                  <a:schemeClr val="tx1"/>
                </a:solidFill>
              </a:rPr>
              <a:t> Analysis of Paediatric Joint and Gut Inflammation (MAP-JAG) Study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AAE6B1-14F0-46BA-E9A0-126663E044B6}"/>
              </a:ext>
            </a:extLst>
          </p:cNvPr>
          <p:cNvSpPr/>
          <p:nvPr/>
        </p:nvSpPr>
        <p:spPr>
          <a:xfrm>
            <a:off x="297308" y="821550"/>
            <a:ext cx="249539" cy="31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DCC4F-C7CB-19B6-69A3-2CD75AE720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049" b="21651"/>
          <a:stretch/>
        </p:blipFill>
        <p:spPr>
          <a:xfrm>
            <a:off x="3947997" y="4321950"/>
            <a:ext cx="763623" cy="4729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6BFCA9-D973-1206-32FE-F092E90A2EDB}"/>
              </a:ext>
            </a:extLst>
          </p:cNvPr>
          <p:cNvSpPr/>
          <p:nvPr/>
        </p:nvSpPr>
        <p:spPr>
          <a:xfrm>
            <a:off x="3918857" y="1485841"/>
            <a:ext cx="1585526" cy="68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B605C1-8F61-D9DA-B341-24457946A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80" y="4321950"/>
            <a:ext cx="3176324" cy="4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1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2FA431-19E2-44A3-A068-3382C6A74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/>
          <a:stretch/>
        </p:blipFill>
        <p:spPr>
          <a:xfrm>
            <a:off x="377947" y="371749"/>
            <a:ext cx="3432911" cy="214055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9215D7-1590-4707-9590-95CE50752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57" y="1"/>
            <a:ext cx="5103743" cy="346492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B2A565-7714-4BE1-94E8-92148D920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56" y="3533359"/>
            <a:ext cx="1801744" cy="16101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60705D-9B8C-4476-9ACE-13BBCEF35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69" y="3525903"/>
            <a:ext cx="1801743" cy="16101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EDE895-2A14-418F-9668-6B36D4886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" y="2628519"/>
            <a:ext cx="1407130" cy="12574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6CD1AE-7FD6-4540-8F66-B29BBBABF3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91" y="3533359"/>
            <a:ext cx="1801743" cy="16101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C1EBE9-77C3-401C-A7DE-EA910FEB0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" y="3886009"/>
            <a:ext cx="1407129" cy="12574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C00174-7366-4EF9-9BF1-E377B7C82C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84" y="3886009"/>
            <a:ext cx="1407130" cy="12574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56157D-10B7-4E18-9E27-8750F69D3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88" y="2668467"/>
            <a:ext cx="1362428" cy="12175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24D6C73-39B0-4545-9CCE-5FEFD7996B67}"/>
              </a:ext>
            </a:extLst>
          </p:cNvPr>
          <p:cNvSpPr txBox="1"/>
          <p:nvPr/>
        </p:nvSpPr>
        <p:spPr>
          <a:xfrm>
            <a:off x="24775" y="65546"/>
            <a:ext cx="20543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Synovial tissue biopsy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CAE7CA-CFBD-4CF0-94E4-A685AEC9724C}"/>
              </a:ext>
            </a:extLst>
          </p:cNvPr>
          <p:cNvSpPr txBox="1"/>
          <p:nvPr/>
        </p:nvSpPr>
        <p:spPr>
          <a:xfrm>
            <a:off x="3316391" y="4935751"/>
            <a:ext cx="767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0BF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CD31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097C97-705D-4A79-AB62-999B8FF21883}"/>
              </a:ext>
            </a:extLst>
          </p:cNvPr>
          <p:cNvSpPr txBox="1"/>
          <p:nvPr/>
        </p:nvSpPr>
        <p:spPr>
          <a:xfrm>
            <a:off x="5277970" y="4935751"/>
            <a:ext cx="767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CD90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09D501-722F-4873-8402-FCF0BFD73E5B}"/>
              </a:ext>
            </a:extLst>
          </p:cNvPr>
          <p:cNvSpPr txBox="1"/>
          <p:nvPr/>
        </p:nvSpPr>
        <p:spPr>
          <a:xfrm>
            <a:off x="7154162" y="4935751"/>
            <a:ext cx="767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PDPN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6DC8FE-C0E4-4C86-AA8D-264B219ABBD7}"/>
              </a:ext>
            </a:extLst>
          </p:cNvPr>
          <p:cNvSpPr txBox="1"/>
          <p:nvPr/>
        </p:nvSpPr>
        <p:spPr>
          <a:xfrm>
            <a:off x="1408782" y="2491494"/>
            <a:ext cx="767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4F3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41EE2E-A1CF-4DAA-B099-C070231E4492}"/>
              </a:ext>
            </a:extLst>
          </p:cNvPr>
          <p:cNvSpPr txBox="1"/>
          <p:nvPr/>
        </p:nvSpPr>
        <p:spPr>
          <a:xfrm>
            <a:off x="1486884" y="4954255"/>
            <a:ext cx="767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4F3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CD83B4-96CB-4D4A-BAA6-E85C3D768B27}"/>
              </a:ext>
            </a:extLst>
          </p:cNvPr>
          <p:cNvSpPr txBox="1"/>
          <p:nvPr/>
        </p:nvSpPr>
        <p:spPr>
          <a:xfrm>
            <a:off x="-5952" y="2491495"/>
            <a:ext cx="767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101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CD68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015143-C16F-4EF4-9657-F0E39537E117}"/>
              </a:ext>
            </a:extLst>
          </p:cNvPr>
          <p:cNvSpPr txBox="1"/>
          <p:nvPr/>
        </p:nvSpPr>
        <p:spPr>
          <a:xfrm>
            <a:off x="-5953" y="4949327"/>
            <a:ext cx="7677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F0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CD20</a:t>
            </a:r>
          </a:p>
        </p:txBody>
      </p:sp>
    </p:spTree>
    <p:extLst>
      <p:ext uri="{BB962C8B-B14F-4D97-AF65-F5344CB8AC3E}">
        <p14:creationId xmlns:p14="http://schemas.microsoft.com/office/powerpoint/2010/main" val="194948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5759B9-2A3A-C677-6568-AD795C5D2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65" t="6877" r="9406" b="13130"/>
          <a:stretch/>
        </p:blipFill>
        <p:spPr>
          <a:xfrm>
            <a:off x="6467066" y="3241034"/>
            <a:ext cx="1792223" cy="1713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083CEC-0745-E41A-1F31-D19CC9A03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4" t="8087" r="36507" b="11920"/>
          <a:stretch/>
        </p:blipFill>
        <p:spPr>
          <a:xfrm>
            <a:off x="3796687" y="3300922"/>
            <a:ext cx="1863593" cy="1781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84B07-4332-2FBA-BD47-39DD73FF4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2" t="7917" r="68539" b="12091"/>
          <a:stretch/>
        </p:blipFill>
        <p:spPr>
          <a:xfrm>
            <a:off x="1190894" y="3200949"/>
            <a:ext cx="1863593" cy="1781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DAC21-7C68-32B5-1AD5-3CA493586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80" r="87693" b="16955"/>
          <a:stretch/>
        </p:blipFill>
        <p:spPr>
          <a:xfrm>
            <a:off x="5719370" y="4248746"/>
            <a:ext cx="1220716" cy="689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793D8-44B2-82A1-01EA-526428E2C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80" r="87693" b="16955"/>
          <a:stretch/>
        </p:blipFill>
        <p:spPr>
          <a:xfrm>
            <a:off x="2955974" y="4337465"/>
            <a:ext cx="1220716" cy="689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D9C59-8299-9656-C858-6BCBDE0D6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80" r="87693" b="16955"/>
          <a:stretch/>
        </p:blipFill>
        <p:spPr>
          <a:xfrm>
            <a:off x="440577" y="4306481"/>
            <a:ext cx="1220716" cy="689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6C4FE-2F6F-3A11-A9D4-B108D341F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7" r="68621" b="16955"/>
          <a:stretch/>
        </p:blipFill>
        <p:spPr>
          <a:xfrm>
            <a:off x="1925790" y="846579"/>
            <a:ext cx="3047943" cy="1929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A0F0EE-DCEE-D751-373B-F03B51F26AF5}"/>
              </a:ext>
            </a:extLst>
          </p:cNvPr>
          <p:cNvSpPr txBox="1"/>
          <p:nvPr/>
        </p:nvSpPr>
        <p:spPr>
          <a:xfrm>
            <a:off x="1515296" y="2796146"/>
            <a:ext cx="1643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Tissue</a:t>
            </a:r>
          </a:p>
          <a:p>
            <a:r>
              <a:rPr lang="en-GB" sz="1200" b="1" dirty="0"/>
              <a:t>104510 cells</a:t>
            </a:r>
            <a:endParaRPr lang="en-US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C300F-DF23-D868-829E-A78CA3DB3020}"/>
              </a:ext>
            </a:extLst>
          </p:cNvPr>
          <p:cNvSpPr txBox="1"/>
          <p:nvPr/>
        </p:nvSpPr>
        <p:spPr>
          <a:xfrm>
            <a:off x="4174352" y="2779369"/>
            <a:ext cx="1087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Blood</a:t>
            </a:r>
          </a:p>
          <a:p>
            <a:r>
              <a:rPr lang="en-GB" sz="1200" b="1" dirty="0"/>
              <a:t>75378 cells</a:t>
            </a:r>
            <a:endParaRPr lang="en-US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3A690C-8540-3BCC-AE89-2BC3B10B8AFD}"/>
              </a:ext>
            </a:extLst>
          </p:cNvPr>
          <p:cNvSpPr txBox="1"/>
          <p:nvPr/>
        </p:nvSpPr>
        <p:spPr>
          <a:xfrm>
            <a:off x="6715869" y="2822283"/>
            <a:ext cx="122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Synovial fluid</a:t>
            </a:r>
          </a:p>
          <a:p>
            <a:r>
              <a:rPr lang="en-GB" sz="1200" b="1" dirty="0"/>
              <a:t>65330 cells</a:t>
            </a:r>
            <a:endParaRPr lang="en-US" sz="1200" b="1" dirty="0"/>
          </a:p>
        </p:txBody>
      </p:sp>
      <p:pic>
        <p:nvPicPr>
          <p:cNvPr id="2" name="Picture 1" descr="A person holding a measuring tape&#10;&#10;Description automatically generated with low confidence">
            <a:extLst>
              <a:ext uri="{FF2B5EF4-FFF2-40B4-BE49-F238E27FC236}">
                <a16:creationId xmlns:a16="http://schemas.microsoft.com/office/drawing/2014/main" id="{B24B67A8-3867-027A-BE68-6B0F7974EF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20849" r="18069" b="132"/>
          <a:stretch/>
        </p:blipFill>
        <p:spPr>
          <a:xfrm>
            <a:off x="6274946" y="2894997"/>
            <a:ext cx="316521" cy="50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D8E05E-03E9-975E-A4B2-51F5AC9CC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38" y="2822283"/>
            <a:ext cx="515731" cy="40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0A432-4F9D-9436-3C89-A3C4CCDEC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59513">
            <a:off x="3546284" y="2849158"/>
            <a:ext cx="634857" cy="42946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2DE0D3E-2F12-9EF3-B66E-F4328882E15C}"/>
              </a:ext>
            </a:extLst>
          </p:cNvPr>
          <p:cNvGrpSpPr/>
          <p:nvPr/>
        </p:nvGrpSpPr>
        <p:grpSpPr>
          <a:xfrm>
            <a:off x="249180" y="866586"/>
            <a:ext cx="1818582" cy="1832138"/>
            <a:chOff x="13020524" y="3923328"/>
            <a:chExt cx="2344018" cy="2746980"/>
          </a:xfrm>
        </p:grpSpPr>
        <p:pic>
          <p:nvPicPr>
            <p:cNvPr id="33" name="Picture 32" descr="A person holding a pair of scissors&#10;&#10;Description automatically generated with medium confidence">
              <a:extLst>
                <a:ext uri="{FF2B5EF4-FFF2-40B4-BE49-F238E27FC236}">
                  <a16:creationId xmlns:a16="http://schemas.microsoft.com/office/drawing/2014/main" id="{75E3B659-60B0-195E-235D-F4936E859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8924" y="3923328"/>
              <a:ext cx="1723702" cy="214938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1A23E1-6546-7B06-EE7F-A1F3B9BEE1C1}"/>
                </a:ext>
              </a:extLst>
            </p:cNvPr>
            <p:cNvSpPr txBox="1"/>
            <p:nvPr/>
          </p:nvSpPr>
          <p:spPr>
            <a:xfrm>
              <a:off x="13020524" y="6072712"/>
              <a:ext cx="2344018" cy="597596"/>
            </a:xfrm>
            <a:prstGeom prst="rect">
              <a:avLst/>
            </a:prstGeom>
            <a:noFill/>
          </p:spPr>
          <p:txBody>
            <a:bodyPr wrap="square" lIns="28959" tIns="14480" rIns="28959" bIns="14480" rtlCol="0">
              <a:spAutoFit/>
            </a:bodyPr>
            <a:lstStyle/>
            <a:p>
              <a:pPr algn="ctr"/>
              <a:r>
                <a:rPr lang="en-GB" sz="1200" dirty="0">
                  <a:solidFill>
                    <a:prstClr val="black"/>
                  </a:solidFill>
                  <a:cs typeface="Arial" panose="020B0604020202020204" pitchFamily="34" charset="0"/>
                </a:rPr>
                <a:t>27 Biopsies in 33 patients recruited</a:t>
              </a:r>
            </a:p>
          </p:txBody>
        </p:sp>
      </p:grpSp>
      <p:pic>
        <p:nvPicPr>
          <p:cNvPr id="37" name="Content Placeholder 6">
            <a:extLst>
              <a:ext uri="{FF2B5EF4-FFF2-40B4-BE49-F238E27FC236}">
                <a16:creationId xmlns:a16="http://schemas.microsoft.com/office/drawing/2014/main" id="{67AE83DE-6CA7-1623-1221-A8CEB64B3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70" y="908055"/>
            <a:ext cx="2239336" cy="1617266"/>
          </a:xfr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46D4856F-A571-24A9-8793-A0541FDDC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43" y="932026"/>
            <a:ext cx="1420630" cy="17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8D7A1BBE-0D80-4C54-766D-7DFA3FBAD6B9}"/>
              </a:ext>
            </a:extLst>
          </p:cNvPr>
          <p:cNvSpPr txBox="1">
            <a:spLocks/>
          </p:cNvSpPr>
          <p:nvPr/>
        </p:nvSpPr>
        <p:spPr>
          <a:xfrm>
            <a:off x="194665" y="123474"/>
            <a:ext cx="8702308" cy="4247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2400" b="1" u="sng"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n-GB" b="0" dirty="0"/>
              <a:t>Synovial tissue analysis in JIA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F8A454-C6D4-A590-2BDC-E451F45AC472}"/>
              </a:ext>
            </a:extLst>
          </p:cNvPr>
          <p:cNvSpPr txBox="1"/>
          <p:nvPr/>
        </p:nvSpPr>
        <p:spPr>
          <a:xfrm>
            <a:off x="2618652" y="589587"/>
            <a:ext cx="21770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/>
              <a:t>245,218 cells in 11 patients</a:t>
            </a:r>
            <a:endParaRPr lang="en-US" sz="1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4106B4-9E24-0786-E680-24223675385D}"/>
              </a:ext>
            </a:extLst>
          </p:cNvPr>
          <p:cNvSpPr txBox="1"/>
          <p:nvPr/>
        </p:nvSpPr>
        <p:spPr>
          <a:xfrm>
            <a:off x="5064101" y="575351"/>
            <a:ext cx="3047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Spatial tissue analysis in 11 matched patients</a:t>
            </a:r>
          </a:p>
        </p:txBody>
      </p:sp>
    </p:spTree>
    <p:extLst>
      <p:ext uri="{BB962C8B-B14F-4D97-AF65-F5344CB8AC3E}">
        <p14:creationId xmlns:p14="http://schemas.microsoft.com/office/powerpoint/2010/main" val="4079395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1DBD29-CA2E-55FF-124A-4AE0537A10C2}"/>
              </a:ext>
            </a:extLst>
          </p:cNvPr>
          <p:cNvSpPr txBox="1"/>
          <p:nvPr/>
        </p:nvSpPr>
        <p:spPr>
          <a:xfrm>
            <a:off x="164291" y="4741147"/>
            <a:ext cx="2007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Wedderburn et al, ARD, 2022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CA28C70-AF6B-2955-CC3D-DE9403A8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04" y="3712361"/>
            <a:ext cx="3417745" cy="948295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0F511692-B14D-6DC9-D1BF-063925506EA9}"/>
              </a:ext>
            </a:extLst>
          </p:cNvPr>
          <p:cNvSpPr txBox="1">
            <a:spLocks/>
          </p:cNvSpPr>
          <p:nvPr/>
        </p:nvSpPr>
        <p:spPr bwMode="auto">
          <a:xfrm>
            <a:off x="238204" y="163776"/>
            <a:ext cx="8613488" cy="10076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ＭＳ Ｐゴシック" charset="0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342900" algn="ctr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</a:defRPr>
            </a:lvl6pPr>
            <a:lvl7pPr marL="685800" algn="ctr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</a:defRPr>
            </a:lvl7pPr>
            <a:lvl8pPr marL="1028700" algn="ctr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</a:defRPr>
            </a:lvl8pPr>
            <a:lvl9pPr marL="1371600" algn="ctr" fontAlgn="base">
              <a:spcBef>
                <a:spcPct val="0"/>
              </a:spcBef>
              <a:spcAft>
                <a:spcPct val="0"/>
              </a:spcAft>
              <a:defRPr sz="3300">
                <a:latin typeface="Calibri" pitchFamily="34" charset="0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</a:rPr>
              <a:t>We need to design better trials</a:t>
            </a:r>
          </a:p>
          <a:p>
            <a:r>
              <a:rPr lang="en-GB" sz="2400" dirty="0">
                <a:solidFill>
                  <a:schemeClr val="tx1"/>
                </a:solidFill>
              </a:rPr>
              <a:t>Learning from every child in a clinical trial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8ADA9B-F035-8886-B7E6-FE2727261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57" t="6642" r="9082" b="81462"/>
          <a:stretch/>
        </p:blipFill>
        <p:spPr>
          <a:xfrm>
            <a:off x="201971" y="1572436"/>
            <a:ext cx="2442641" cy="162553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1E5A2B-4C30-0D92-D38E-7CA2925AAF5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644612" y="2385202"/>
            <a:ext cx="6230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AD0782-6D52-6C50-7DC1-DE359251FE4B}"/>
              </a:ext>
            </a:extLst>
          </p:cNvPr>
          <p:cNvCxnSpPr>
            <a:cxnSpLocks/>
          </p:cNvCxnSpPr>
          <p:nvPr/>
        </p:nvCxnSpPr>
        <p:spPr>
          <a:xfrm>
            <a:off x="3252710" y="1882367"/>
            <a:ext cx="5857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FA6C87-C809-8E27-09C9-642ACB10A6D1}"/>
              </a:ext>
            </a:extLst>
          </p:cNvPr>
          <p:cNvCxnSpPr>
            <a:cxnSpLocks/>
          </p:cNvCxnSpPr>
          <p:nvPr/>
        </p:nvCxnSpPr>
        <p:spPr>
          <a:xfrm flipV="1">
            <a:off x="3267700" y="1882367"/>
            <a:ext cx="0" cy="10467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7DB824-DCBF-DF0F-1974-C8C5E0EF0C5C}"/>
              </a:ext>
            </a:extLst>
          </p:cNvPr>
          <p:cNvCxnSpPr>
            <a:cxnSpLocks/>
          </p:cNvCxnSpPr>
          <p:nvPr/>
        </p:nvCxnSpPr>
        <p:spPr>
          <a:xfrm>
            <a:off x="3252710" y="2929070"/>
            <a:ext cx="6029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1081538-7C81-B9AC-18F2-980DD70CAA4C}"/>
              </a:ext>
            </a:extLst>
          </p:cNvPr>
          <p:cNvSpPr/>
          <p:nvPr/>
        </p:nvSpPr>
        <p:spPr>
          <a:xfrm>
            <a:off x="3855611" y="1631226"/>
            <a:ext cx="1587635" cy="61974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Drug targeting pathway 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5C2C6-835D-C89D-7167-A13766AFAB07}"/>
              </a:ext>
            </a:extLst>
          </p:cNvPr>
          <p:cNvSpPr/>
          <p:nvPr/>
        </p:nvSpPr>
        <p:spPr>
          <a:xfrm>
            <a:off x="3855611" y="2655814"/>
            <a:ext cx="1587635" cy="61974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Standard of care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8384A8-B66C-DC06-C560-CED793D40848}"/>
              </a:ext>
            </a:extLst>
          </p:cNvPr>
          <p:cNvSpPr/>
          <p:nvPr/>
        </p:nvSpPr>
        <p:spPr>
          <a:xfrm>
            <a:off x="6491218" y="2075328"/>
            <a:ext cx="1886841" cy="61974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Analysis of clinical outcome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745B6D-6C06-D0AE-0550-A69E27AD6E49}"/>
              </a:ext>
            </a:extLst>
          </p:cNvPr>
          <p:cNvSpPr/>
          <p:nvPr/>
        </p:nvSpPr>
        <p:spPr>
          <a:xfrm>
            <a:off x="6314238" y="3549661"/>
            <a:ext cx="2240800" cy="10287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Analysis of outcome linked to cellular pathology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D660CA-087A-5D44-7A4D-B6DDEE85A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50" t="36936" r="36032" b="52587"/>
          <a:stretch/>
        </p:blipFill>
        <p:spPr>
          <a:xfrm>
            <a:off x="4019958" y="3687250"/>
            <a:ext cx="1808085" cy="973418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CB0CC818-7427-D8F1-9F8D-71A06C445843}"/>
              </a:ext>
            </a:extLst>
          </p:cNvPr>
          <p:cNvSpPr/>
          <p:nvPr/>
        </p:nvSpPr>
        <p:spPr>
          <a:xfrm>
            <a:off x="5643797" y="2250973"/>
            <a:ext cx="670441" cy="21490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AB5327B-D9D7-3FE2-C6BF-6BCD7D2F0A9C}"/>
              </a:ext>
            </a:extLst>
          </p:cNvPr>
          <p:cNvSpPr/>
          <p:nvPr/>
        </p:nvSpPr>
        <p:spPr>
          <a:xfrm rot="5400000">
            <a:off x="7152808" y="3028396"/>
            <a:ext cx="670441" cy="21490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176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22795</TotalTime>
  <Words>344</Words>
  <Application>Microsoft Macintosh PowerPoint</Application>
  <PresentationFormat>On-screen Show (16:9)</PresentationFormat>
  <Paragraphs>88</Paragraphs>
  <Slides>9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1_Office Theme</vt:lpstr>
      <vt:lpstr>2_Office Theme</vt:lpstr>
      <vt:lpstr>Picture</vt:lpstr>
      <vt:lpstr>What is Juvenile Idiopathic Arthritis (JIA)?</vt:lpstr>
      <vt:lpstr>Why has precision medicine not (yet) become reality ?</vt:lpstr>
      <vt:lpstr>PowerPoint Presentation</vt:lpstr>
      <vt:lpstr>How can we address this problem now? ‘the truth is in the tissue’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Lisa Fuller (MDS - Research and Knowledge Transfer)</cp:lastModifiedBy>
  <cp:revision>13</cp:revision>
  <dcterms:created xsi:type="dcterms:W3CDTF">2022-03-18T17:25:04Z</dcterms:created>
  <dcterms:modified xsi:type="dcterms:W3CDTF">2024-04-19T13:08:17Z</dcterms:modified>
</cp:coreProperties>
</file>